
<file path=[Content_Types].xml><?xml version="1.0" encoding="utf-8"?>
<Types xmlns="http://schemas.openxmlformats.org/package/2006/content-types">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null)" ContentType="image/x-emf"/>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6.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7.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8.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9.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0.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1.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 id="2147484286" r:id="rId7"/>
    <p:sldMasterId id="2147484329" r:id="rId8"/>
    <p:sldMasterId id="2147484353" r:id="rId9"/>
    <p:sldMasterId id="2147484376" r:id="rId10"/>
    <p:sldMasterId id="2147484421" r:id="rId11"/>
    <p:sldMasterId id="2147484440" r:id="rId12"/>
    <p:sldMasterId id="2147484464" r:id="rId13"/>
    <p:sldMasterId id="2147484510" r:id="rId14"/>
    <p:sldMasterId id="2147484534" r:id="rId15"/>
  </p:sldMasterIdLst>
  <p:notesMasterIdLst>
    <p:notesMasterId r:id="rId47"/>
  </p:notesMasterIdLst>
  <p:handoutMasterIdLst>
    <p:handoutMasterId r:id="rId48"/>
  </p:handoutMasterIdLst>
  <p:sldIdLst>
    <p:sldId id="1349" r:id="rId16"/>
    <p:sldId id="1643" r:id="rId17"/>
    <p:sldId id="1668" r:id="rId18"/>
    <p:sldId id="1669" r:id="rId19"/>
    <p:sldId id="1670" r:id="rId20"/>
    <p:sldId id="1671" r:id="rId21"/>
    <p:sldId id="318" r:id="rId22"/>
    <p:sldId id="319" r:id="rId23"/>
    <p:sldId id="303" r:id="rId24"/>
    <p:sldId id="1568" r:id="rId25"/>
    <p:sldId id="1632" r:id="rId26"/>
    <p:sldId id="1655" r:id="rId27"/>
    <p:sldId id="305" r:id="rId28"/>
    <p:sldId id="1644" r:id="rId29"/>
    <p:sldId id="1665" r:id="rId30"/>
    <p:sldId id="1645" r:id="rId31"/>
    <p:sldId id="1580" r:id="rId32"/>
    <p:sldId id="1581" r:id="rId33"/>
    <p:sldId id="1651" r:id="rId34"/>
    <p:sldId id="1395" r:id="rId35"/>
    <p:sldId id="1605" r:id="rId36"/>
    <p:sldId id="1570" r:id="rId37"/>
    <p:sldId id="1656" r:id="rId38"/>
    <p:sldId id="1672" r:id="rId39"/>
    <p:sldId id="1673" r:id="rId40"/>
    <p:sldId id="1674" r:id="rId41"/>
    <p:sldId id="1675" r:id="rId42"/>
    <p:sldId id="1676" r:id="rId43"/>
    <p:sldId id="1667" r:id="rId44"/>
    <p:sldId id="1351" r:id="rId45"/>
    <p:sldId id="1341"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2DB2A8A-3AB2-4CC6-8B73-68E882167F54}">
          <p14:sldIdLst/>
        </p14:section>
        <p14:section name="Presentation Template" id="{5B0B8DFF-57E5-4D4B-BA72-542DF84B8E2F}">
          <p14:sldIdLst>
            <p14:sldId id="1349"/>
            <p14:sldId id="1643"/>
            <p14:sldId id="1668"/>
            <p14:sldId id="1669"/>
            <p14:sldId id="1670"/>
            <p14:sldId id="1671"/>
            <p14:sldId id="318"/>
            <p14:sldId id="319"/>
            <p14:sldId id="303"/>
            <p14:sldId id="1568"/>
            <p14:sldId id="1632"/>
            <p14:sldId id="1655"/>
            <p14:sldId id="305"/>
            <p14:sldId id="1644"/>
            <p14:sldId id="1665"/>
            <p14:sldId id="1645"/>
            <p14:sldId id="1580"/>
            <p14:sldId id="1581"/>
            <p14:sldId id="1651"/>
            <p14:sldId id="1395"/>
            <p14:sldId id="1605"/>
            <p14:sldId id="1570"/>
            <p14:sldId id="1656"/>
            <p14:sldId id="1672"/>
            <p14:sldId id="1673"/>
            <p14:sldId id="1674"/>
            <p14:sldId id="1675"/>
            <p14:sldId id="1676"/>
            <p14:sldId id="1667"/>
            <p14:sldId id="1351"/>
            <p14:sldId id="1341"/>
          </p14:sldIdLst>
        </p14:section>
        <p14:section name="Default Section" id="{00C5B4BD-4B76-4BB5-8EBB-12CB08DB5FB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244E"/>
    <a:srgbClr val="FFFFFF"/>
    <a:srgbClr val="0078D7"/>
    <a:srgbClr val="00BCF2"/>
    <a:srgbClr val="002050"/>
    <a:srgbClr val="00188F"/>
    <a:srgbClr val="767676"/>
    <a:srgbClr val="107C10"/>
    <a:srgbClr val="008272"/>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79" autoAdjust="0"/>
    <p:restoredTop sz="97449" autoAdjust="0"/>
  </p:normalViewPr>
  <p:slideViewPr>
    <p:cSldViewPr>
      <p:cViewPr varScale="1">
        <p:scale>
          <a:sx n="90" d="100"/>
          <a:sy n="90" d="100"/>
        </p:scale>
        <p:origin x="33" y="9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42"/>
    </p:cViewPr>
  </p:sorterViewPr>
  <p:notesViewPr>
    <p:cSldViewPr showGuides="1">
      <p:cViewPr varScale="1">
        <p:scale>
          <a:sx n="133" d="100"/>
          <a:sy n="133" d="100"/>
        </p:scale>
        <p:origin x="4272"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3A3CFD-A79A-402F-B1BF-6D8E1EE2EA53}" type="doc">
      <dgm:prSet loTypeId="urn:microsoft.com/office/officeart/2005/8/layout/cycle8" loCatId="cycle" qsTypeId="urn:microsoft.com/office/officeart/2005/8/quickstyle/3d3" qsCatId="3D" csTypeId="urn:microsoft.com/office/officeart/2005/8/colors/colorful1" csCatId="colorful" phldr="1"/>
      <dgm:spPr/>
    </dgm:pt>
    <dgm:pt modelId="{F567040E-1C1A-4469-96BE-B692006443D7}">
      <dgm:prSet phldrT="[Text]"/>
      <dgm:spPr/>
      <dgm:t>
        <a:bodyPr/>
        <a:lstStyle/>
        <a:p>
          <a:r>
            <a:rPr lang="en-US" dirty="0"/>
            <a:t>Clarity</a:t>
          </a:r>
        </a:p>
      </dgm:t>
    </dgm:pt>
    <dgm:pt modelId="{7F8832F2-CE1E-455C-9433-9192119F4916}" type="parTrans" cxnId="{FF8CDEED-7DAD-4E00-B347-4A538D084AC5}">
      <dgm:prSet/>
      <dgm:spPr/>
      <dgm:t>
        <a:bodyPr/>
        <a:lstStyle/>
        <a:p>
          <a:endParaRPr lang="en-US"/>
        </a:p>
      </dgm:t>
    </dgm:pt>
    <dgm:pt modelId="{23E1244E-1813-4B7B-A381-BB7FAC4AD0F1}" type="sibTrans" cxnId="{FF8CDEED-7DAD-4E00-B347-4A538D084AC5}">
      <dgm:prSet/>
      <dgm:spPr/>
      <dgm:t>
        <a:bodyPr/>
        <a:lstStyle/>
        <a:p>
          <a:endParaRPr lang="en-US"/>
        </a:p>
      </dgm:t>
    </dgm:pt>
    <dgm:pt modelId="{5760DE81-05C7-495E-816E-D44DEC91602C}">
      <dgm:prSet phldrT="[Text]"/>
      <dgm:spPr/>
      <dgm:t>
        <a:bodyPr/>
        <a:lstStyle/>
        <a:p>
          <a:r>
            <a:rPr lang="en-US" dirty="0"/>
            <a:t>Synergy</a:t>
          </a:r>
        </a:p>
      </dgm:t>
    </dgm:pt>
    <dgm:pt modelId="{67712DA3-0047-481F-9BDC-5A44EC947E98}" type="parTrans" cxnId="{FB44D898-019B-4925-AFF9-9A67C9A997ED}">
      <dgm:prSet/>
      <dgm:spPr/>
      <dgm:t>
        <a:bodyPr/>
        <a:lstStyle/>
        <a:p>
          <a:endParaRPr lang="en-US"/>
        </a:p>
      </dgm:t>
    </dgm:pt>
    <dgm:pt modelId="{C8829D72-4D34-45FA-987C-6C0834519F5E}" type="sibTrans" cxnId="{FB44D898-019B-4925-AFF9-9A67C9A997ED}">
      <dgm:prSet/>
      <dgm:spPr/>
      <dgm:t>
        <a:bodyPr/>
        <a:lstStyle/>
        <a:p>
          <a:endParaRPr lang="en-US"/>
        </a:p>
      </dgm:t>
    </dgm:pt>
    <dgm:pt modelId="{96DF3501-A058-455B-9298-A01A4808F6B8}">
      <dgm:prSet phldrT="[Text]"/>
      <dgm:spPr/>
      <dgm:t>
        <a:bodyPr/>
        <a:lstStyle/>
        <a:p>
          <a:r>
            <a:rPr lang="en-US" dirty="0"/>
            <a:t>Urgency</a:t>
          </a:r>
        </a:p>
      </dgm:t>
    </dgm:pt>
    <dgm:pt modelId="{12C19DB4-C9BD-45CB-BA11-2D8C62A4BC0E}" type="parTrans" cxnId="{81F09C44-6DDD-436E-98A7-FDE6ABC50F07}">
      <dgm:prSet/>
      <dgm:spPr/>
      <dgm:t>
        <a:bodyPr/>
        <a:lstStyle/>
        <a:p>
          <a:endParaRPr lang="en-US"/>
        </a:p>
      </dgm:t>
    </dgm:pt>
    <dgm:pt modelId="{937F0114-4E26-4A0F-AAE6-F29FD1C1B973}" type="sibTrans" cxnId="{81F09C44-6DDD-436E-98A7-FDE6ABC50F07}">
      <dgm:prSet/>
      <dgm:spPr/>
      <dgm:t>
        <a:bodyPr/>
        <a:lstStyle/>
        <a:p>
          <a:endParaRPr lang="en-US"/>
        </a:p>
      </dgm:t>
    </dgm:pt>
    <dgm:pt modelId="{376E364A-576D-4F4A-8889-629C6B8618B3}" type="pres">
      <dgm:prSet presAssocID="{783A3CFD-A79A-402F-B1BF-6D8E1EE2EA53}" presName="compositeShape" presStyleCnt="0">
        <dgm:presLayoutVars>
          <dgm:chMax val="7"/>
          <dgm:dir/>
          <dgm:resizeHandles val="exact"/>
        </dgm:presLayoutVars>
      </dgm:prSet>
      <dgm:spPr/>
    </dgm:pt>
    <dgm:pt modelId="{037D3686-E150-48B5-B8D1-6A95D9C3710D}" type="pres">
      <dgm:prSet presAssocID="{783A3CFD-A79A-402F-B1BF-6D8E1EE2EA53}" presName="wedge1" presStyleLbl="node1" presStyleIdx="0" presStyleCnt="3"/>
      <dgm:spPr/>
    </dgm:pt>
    <dgm:pt modelId="{07989F4D-7ACA-454A-B888-CA230E488243}" type="pres">
      <dgm:prSet presAssocID="{783A3CFD-A79A-402F-B1BF-6D8E1EE2EA53}" presName="dummy1a" presStyleCnt="0"/>
      <dgm:spPr/>
    </dgm:pt>
    <dgm:pt modelId="{DCE15A95-3BF6-4305-BD81-71B87A30CEF1}" type="pres">
      <dgm:prSet presAssocID="{783A3CFD-A79A-402F-B1BF-6D8E1EE2EA53}" presName="dummy1b" presStyleCnt="0"/>
      <dgm:spPr/>
    </dgm:pt>
    <dgm:pt modelId="{DCD24768-EF7A-47A0-9110-D46DB8A16498}" type="pres">
      <dgm:prSet presAssocID="{783A3CFD-A79A-402F-B1BF-6D8E1EE2EA53}" presName="wedge1Tx" presStyleLbl="node1" presStyleIdx="0" presStyleCnt="3">
        <dgm:presLayoutVars>
          <dgm:chMax val="0"/>
          <dgm:chPref val="0"/>
          <dgm:bulletEnabled val="1"/>
        </dgm:presLayoutVars>
      </dgm:prSet>
      <dgm:spPr/>
    </dgm:pt>
    <dgm:pt modelId="{6AD00FC5-9D9D-4926-A871-639A622C1508}" type="pres">
      <dgm:prSet presAssocID="{783A3CFD-A79A-402F-B1BF-6D8E1EE2EA53}" presName="wedge2" presStyleLbl="node1" presStyleIdx="1" presStyleCnt="3"/>
      <dgm:spPr/>
    </dgm:pt>
    <dgm:pt modelId="{360F98A1-3DF1-4A5B-9C82-21BA5D3DC390}" type="pres">
      <dgm:prSet presAssocID="{783A3CFD-A79A-402F-B1BF-6D8E1EE2EA53}" presName="dummy2a" presStyleCnt="0"/>
      <dgm:spPr/>
    </dgm:pt>
    <dgm:pt modelId="{5DF704D6-FE85-453D-B189-14A35537C14E}" type="pres">
      <dgm:prSet presAssocID="{783A3CFD-A79A-402F-B1BF-6D8E1EE2EA53}" presName="dummy2b" presStyleCnt="0"/>
      <dgm:spPr/>
    </dgm:pt>
    <dgm:pt modelId="{FA7C6662-F74C-45A8-95EB-B4E0D20232F6}" type="pres">
      <dgm:prSet presAssocID="{783A3CFD-A79A-402F-B1BF-6D8E1EE2EA53}" presName="wedge2Tx" presStyleLbl="node1" presStyleIdx="1" presStyleCnt="3">
        <dgm:presLayoutVars>
          <dgm:chMax val="0"/>
          <dgm:chPref val="0"/>
          <dgm:bulletEnabled val="1"/>
        </dgm:presLayoutVars>
      </dgm:prSet>
      <dgm:spPr/>
    </dgm:pt>
    <dgm:pt modelId="{E250168B-3490-4243-BEA2-CFFF86CAC3F5}" type="pres">
      <dgm:prSet presAssocID="{783A3CFD-A79A-402F-B1BF-6D8E1EE2EA53}" presName="wedge3" presStyleLbl="node1" presStyleIdx="2" presStyleCnt="3"/>
      <dgm:spPr/>
    </dgm:pt>
    <dgm:pt modelId="{468573D1-2551-4FBC-AE2F-2CC8CA703F95}" type="pres">
      <dgm:prSet presAssocID="{783A3CFD-A79A-402F-B1BF-6D8E1EE2EA53}" presName="dummy3a" presStyleCnt="0"/>
      <dgm:spPr/>
    </dgm:pt>
    <dgm:pt modelId="{DE6BBFC6-AC29-4EA8-BF15-BE50C23B02C7}" type="pres">
      <dgm:prSet presAssocID="{783A3CFD-A79A-402F-B1BF-6D8E1EE2EA53}" presName="dummy3b" presStyleCnt="0"/>
      <dgm:spPr/>
    </dgm:pt>
    <dgm:pt modelId="{70201305-FD2F-42C4-8CC8-1CE1C92C8BEC}" type="pres">
      <dgm:prSet presAssocID="{783A3CFD-A79A-402F-B1BF-6D8E1EE2EA53}" presName="wedge3Tx" presStyleLbl="node1" presStyleIdx="2" presStyleCnt="3">
        <dgm:presLayoutVars>
          <dgm:chMax val="0"/>
          <dgm:chPref val="0"/>
          <dgm:bulletEnabled val="1"/>
        </dgm:presLayoutVars>
      </dgm:prSet>
      <dgm:spPr/>
    </dgm:pt>
    <dgm:pt modelId="{8E74C3BE-16E8-41CF-8622-1B177CBBDE70}" type="pres">
      <dgm:prSet presAssocID="{23E1244E-1813-4B7B-A381-BB7FAC4AD0F1}" presName="arrowWedge1" presStyleLbl="fgSibTrans2D1" presStyleIdx="0" presStyleCnt="3"/>
      <dgm:spPr/>
    </dgm:pt>
    <dgm:pt modelId="{4FDD2572-526D-4D2C-8EA3-99595087F14B}" type="pres">
      <dgm:prSet presAssocID="{C8829D72-4D34-45FA-987C-6C0834519F5E}" presName="arrowWedge2" presStyleLbl="fgSibTrans2D1" presStyleIdx="1" presStyleCnt="3"/>
      <dgm:spPr/>
    </dgm:pt>
    <dgm:pt modelId="{484C87EA-3321-464B-94BC-90C232D4C6B3}" type="pres">
      <dgm:prSet presAssocID="{937F0114-4E26-4A0F-AAE6-F29FD1C1B973}" presName="arrowWedge3" presStyleLbl="fgSibTrans2D1" presStyleIdx="2" presStyleCnt="3"/>
      <dgm:spPr/>
    </dgm:pt>
  </dgm:ptLst>
  <dgm:cxnLst>
    <dgm:cxn modelId="{07CDFA3A-7E1F-4CAF-9CC2-A04AF067A3EB}" type="presOf" srcId="{F567040E-1C1A-4469-96BE-B692006443D7}" destId="{037D3686-E150-48B5-B8D1-6A95D9C3710D}" srcOrd="0" destOrd="0" presId="urn:microsoft.com/office/officeart/2005/8/layout/cycle8"/>
    <dgm:cxn modelId="{81F09C44-6DDD-436E-98A7-FDE6ABC50F07}" srcId="{783A3CFD-A79A-402F-B1BF-6D8E1EE2EA53}" destId="{96DF3501-A058-455B-9298-A01A4808F6B8}" srcOrd="2" destOrd="0" parTransId="{12C19DB4-C9BD-45CB-BA11-2D8C62A4BC0E}" sibTransId="{937F0114-4E26-4A0F-AAE6-F29FD1C1B973}"/>
    <dgm:cxn modelId="{94002C6E-F97B-41A1-B9FD-9A9829954C4C}" type="presOf" srcId="{783A3CFD-A79A-402F-B1BF-6D8E1EE2EA53}" destId="{376E364A-576D-4F4A-8889-629C6B8618B3}" srcOrd="0" destOrd="0" presId="urn:microsoft.com/office/officeart/2005/8/layout/cycle8"/>
    <dgm:cxn modelId="{BA277870-CFA1-41E2-9FA1-A1B0E431C8DC}" type="presOf" srcId="{96DF3501-A058-455B-9298-A01A4808F6B8}" destId="{E250168B-3490-4243-BEA2-CFFF86CAC3F5}" srcOrd="0" destOrd="0" presId="urn:microsoft.com/office/officeart/2005/8/layout/cycle8"/>
    <dgm:cxn modelId="{22B1BB79-AA49-402B-8C5D-D0DC1523927E}" type="presOf" srcId="{96DF3501-A058-455B-9298-A01A4808F6B8}" destId="{70201305-FD2F-42C4-8CC8-1CE1C92C8BEC}" srcOrd="1" destOrd="0" presId="urn:microsoft.com/office/officeart/2005/8/layout/cycle8"/>
    <dgm:cxn modelId="{E2A0DE79-5C43-40E5-AEC5-4CC201737B85}" type="presOf" srcId="{5760DE81-05C7-495E-816E-D44DEC91602C}" destId="{6AD00FC5-9D9D-4926-A871-639A622C1508}" srcOrd="0" destOrd="0" presId="urn:microsoft.com/office/officeart/2005/8/layout/cycle8"/>
    <dgm:cxn modelId="{FB44D898-019B-4925-AFF9-9A67C9A997ED}" srcId="{783A3CFD-A79A-402F-B1BF-6D8E1EE2EA53}" destId="{5760DE81-05C7-495E-816E-D44DEC91602C}" srcOrd="1" destOrd="0" parTransId="{67712DA3-0047-481F-9BDC-5A44EC947E98}" sibTransId="{C8829D72-4D34-45FA-987C-6C0834519F5E}"/>
    <dgm:cxn modelId="{84C056A7-9700-420F-AE46-869716FB77A2}" type="presOf" srcId="{F567040E-1C1A-4469-96BE-B692006443D7}" destId="{DCD24768-EF7A-47A0-9110-D46DB8A16498}" srcOrd="1" destOrd="0" presId="urn:microsoft.com/office/officeart/2005/8/layout/cycle8"/>
    <dgm:cxn modelId="{D6ED8EE9-1AC9-42B8-AAE0-77615A4B04BC}" type="presOf" srcId="{5760DE81-05C7-495E-816E-D44DEC91602C}" destId="{FA7C6662-F74C-45A8-95EB-B4E0D20232F6}" srcOrd="1" destOrd="0" presId="urn:microsoft.com/office/officeart/2005/8/layout/cycle8"/>
    <dgm:cxn modelId="{FF8CDEED-7DAD-4E00-B347-4A538D084AC5}" srcId="{783A3CFD-A79A-402F-B1BF-6D8E1EE2EA53}" destId="{F567040E-1C1A-4469-96BE-B692006443D7}" srcOrd="0" destOrd="0" parTransId="{7F8832F2-CE1E-455C-9433-9192119F4916}" sibTransId="{23E1244E-1813-4B7B-A381-BB7FAC4AD0F1}"/>
    <dgm:cxn modelId="{23F2A05F-DB16-4399-9DC4-5C260227D3AF}" type="presParOf" srcId="{376E364A-576D-4F4A-8889-629C6B8618B3}" destId="{037D3686-E150-48B5-B8D1-6A95D9C3710D}" srcOrd="0" destOrd="0" presId="urn:microsoft.com/office/officeart/2005/8/layout/cycle8"/>
    <dgm:cxn modelId="{DE280C1A-91BA-4F7F-B43E-F3CC9C6EE552}" type="presParOf" srcId="{376E364A-576D-4F4A-8889-629C6B8618B3}" destId="{07989F4D-7ACA-454A-B888-CA230E488243}" srcOrd="1" destOrd="0" presId="urn:microsoft.com/office/officeart/2005/8/layout/cycle8"/>
    <dgm:cxn modelId="{46A7D103-C420-445E-884E-DE9FDE5B73A4}" type="presParOf" srcId="{376E364A-576D-4F4A-8889-629C6B8618B3}" destId="{DCE15A95-3BF6-4305-BD81-71B87A30CEF1}" srcOrd="2" destOrd="0" presId="urn:microsoft.com/office/officeart/2005/8/layout/cycle8"/>
    <dgm:cxn modelId="{8C37229C-3355-45FF-85D4-941BDE16FD67}" type="presParOf" srcId="{376E364A-576D-4F4A-8889-629C6B8618B3}" destId="{DCD24768-EF7A-47A0-9110-D46DB8A16498}" srcOrd="3" destOrd="0" presId="urn:microsoft.com/office/officeart/2005/8/layout/cycle8"/>
    <dgm:cxn modelId="{F86214C5-A95F-4FEF-B412-901DB96C2344}" type="presParOf" srcId="{376E364A-576D-4F4A-8889-629C6B8618B3}" destId="{6AD00FC5-9D9D-4926-A871-639A622C1508}" srcOrd="4" destOrd="0" presId="urn:microsoft.com/office/officeart/2005/8/layout/cycle8"/>
    <dgm:cxn modelId="{E3433243-99E0-418A-B401-95864D2B8AE2}" type="presParOf" srcId="{376E364A-576D-4F4A-8889-629C6B8618B3}" destId="{360F98A1-3DF1-4A5B-9C82-21BA5D3DC390}" srcOrd="5" destOrd="0" presId="urn:microsoft.com/office/officeart/2005/8/layout/cycle8"/>
    <dgm:cxn modelId="{E964D24D-FB09-4F8A-8C52-102AA5FB63E5}" type="presParOf" srcId="{376E364A-576D-4F4A-8889-629C6B8618B3}" destId="{5DF704D6-FE85-453D-B189-14A35537C14E}" srcOrd="6" destOrd="0" presId="urn:microsoft.com/office/officeart/2005/8/layout/cycle8"/>
    <dgm:cxn modelId="{0AEEF12B-A7EE-4EA7-99AA-2B883B77347B}" type="presParOf" srcId="{376E364A-576D-4F4A-8889-629C6B8618B3}" destId="{FA7C6662-F74C-45A8-95EB-B4E0D20232F6}" srcOrd="7" destOrd="0" presId="urn:microsoft.com/office/officeart/2005/8/layout/cycle8"/>
    <dgm:cxn modelId="{B32FA097-5862-4311-95CD-25106ADB7D9A}" type="presParOf" srcId="{376E364A-576D-4F4A-8889-629C6B8618B3}" destId="{E250168B-3490-4243-BEA2-CFFF86CAC3F5}" srcOrd="8" destOrd="0" presId="urn:microsoft.com/office/officeart/2005/8/layout/cycle8"/>
    <dgm:cxn modelId="{2602B5D8-2A71-4B60-89A5-6BF22A8BEEB7}" type="presParOf" srcId="{376E364A-576D-4F4A-8889-629C6B8618B3}" destId="{468573D1-2551-4FBC-AE2F-2CC8CA703F95}" srcOrd="9" destOrd="0" presId="urn:microsoft.com/office/officeart/2005/8/layout/cycle8"/>
    <dgm:cxn modelId="{C2CF4D56-E39E-4707-94B6-A7A8D68DA92F}" type="presParOf" srcId="{376E364A-576D-4F4A-8889-629C6B8618B3}" destId="{DE6BBFC6-AC29-4EA8-BF15-BE50C23B02C7}" srcOrd="10" destOrd="0" presId="urn:microsoft.com/office/officeart/2005/8/layout/cycle8"/>
    <dgm:cxn modelId="{4E2C2FC9-6D83-4A76-AE7B-AB8FD99835DD}" type="presParOf" srcId="{376E364A-576D-4F4A-8889-629C6B8618B3}" destId="{70201305-FD2F-42C4-8CC8-1CE1C92C8BEC}" srcOrd="11" destOrd="0" presId="urn:microsoft.com/office/officeart/2005/8/layout/cycle8"/>
    <dgm:cxn modelId="{64C4A99E-731D-4065-8FB4-41241FF9B396}" type="presParOf" srcId="{376E364A-576D-4F4A-8889-629C6B8618B3}" destId="{8E74C3BE-16E8-41CF-8622-1B177CBBDE70}" srcOrd="12" destOrd="0" presId="urn:microsoft.com/office/officeart/2005/8/layout/cycle8"/>
    <dgm:cxn modelId="{392A4E98-8D2B-48FB-889B-9F3BA1FEDC8B}" type="presParOf" srcId="{376E364A-576D-4F4A-8889-629C6B8618B3}" destId="{4FDD2572-526D-4D2C-8EA3-99595087F14B}" srcOrd="13" destOrd="0" presId="urn:microsoft.com/office/officeart/2005/8/layout/cycle8"/>
    <dgm:cxn modelId="{A5746F7B-5BD9-4FAC-BC4A-9B61A9F4B7CB}" type="presParOf" srcId="{376E364A-576D-4F4A-8889-629C6B8618B3}" destId="{484C87EA-3321-464B-94BC-90C232D4C6B3}"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3A3CFD-A79A-402F-B1BF-6D8E1EE2EA53}" type="doc">
      <dgm:prSet loTypeId="urn:microsoft.com/office/officeart/2005/8/layout/cycle8" loCatId="cycle" qsTypeId="urn:microsoft.com/office/officeart/2005/8/quickstyle/3d3" qsCatId="3D" csTypeId="urn:microsoft.com/office/officeart/2005/8/colors/colorful1" csCatId="colorful" phldr="1"/>
      <dgm:spPr/>
    </dgm:pt>
    <dgm:pt modelId="{F567040E-1C1A-4469-96BE-B692006443D7}">
      <dgm:prSet phldrT="[Text]"/>
      <dgm:spPr/>
      <dgm:t>
        <a:bodyPr/>
        <a:lstStyle/>
        <a:p>
          <a:r>
            <a:rPr lang="en-US" dirty="0"/>
            <a:t>Clarity</a:t>
          </a:r>
        </a:p>
      </dgm:t>
    </dgm:pt>
    <dgm:pt modelId="{7F8832F2-CE1E-455C-9433-9192119F4916}" type="parTrans" cxnId="{FF8CDEED-7DAD-4E00-B347-4A538D084AC5}">
      <dgm:prSet/>
      <dgm:spPr/>
      <dgm:t>
        <a:bodyPr/>
        <a:lstStyle/>
        <a:p>
          <a:endParaRPr lang="en-US"/>
        </a:p>
      </dgm:t>
    </dgm:pt>
    <dgm:pt modelId="{23E1244E-1813-4B7B-A381-BB7FAC4AD0F1}" type="sibTrans" cxnId="{FF8CDEED-7DAD-4E00-B347-4A538D084AC5}">
      <dgm:prSet/>
      <dgm:spPr/>
      <dgm:t>
        <a:bodyPr/>
        <a:lstStyle/>
        <a:p>
          <a:endParaRPr lang="en-US"/>
        </a:p>
      </dgm:t>
    </dgm:pt>
    <dgm:pt modelId="{5760DE81-05C7-495E-816E-D44DEC91602C}">
      <dgm:prSet phldrT="[Text]"/>
      <dgm:spPr/>
      <dgm:t>
        <a:bodyPr/>
        <a:lstStyle/>
        <a:p>
          <a:r>
            <a:rPr lang="en-US" dirty="0"/>
            <a:t>Synergy</a:t>
          </a:r>
        </a:p>
      </dgm:t>
    </dgm:pt>
    <dgm:pt modelId="{67712DA3-0047-481F-9BDC-5A44EC947E98}" type="parTrans" cxnId="{FB44D898-019B-4925-AFF9-9A67C9A997ED}">
      <dgm:prSet/>
      <dgm:spPr/>
      <dgm:t>
        <a:bodyPr/>
        <a:lstStyle/>
        <a:p>
          <a:endParaRPr lang="en-US"/>
        </a:p>
      </dgm:t>
    </dgm:pt>
    <dgm:pt modelId="{C8829D72-4D34-45FA-987C-6C0834519F5E}" type="sibTrans" cxnId="{FB44D898-019B-4925-AFF9-9A67C9A997ED}">
      <dgm:prSet/>
      <dgm:spPr/>
      <dgm:t>
        <a:bodyPr/>
        <a:lstStyle/>
        <a:p>
          <a:endParaRPr lang="en-US"/>
        </a:p>
      </dgm:t>
    </dgm:pt>
    <dgm:pt modelId="{96DF3501-A058-455B-9298-A01A4808F6B8}">
      <dgm:prSet phldrT="[Text]"/>
      <dgm:spPr/>
      <dgm:t>
        <a:bodyPr/>
        <a:lstStyle/>
        <a:p>
          <a:r>
            <a:rPr lang="en-US" dirty="0"/>
            <a:t>Urgency</a:t>
          </a:r>
        </a:p>
      </dgm:t>
    </dgm:pt>
    <dgm:pt modelId="{12C19DB4-C9BD-45CB-BA11-2D8C62A4BC0E}" type="parTrans" cxnId="{81F09C44-6DDD-436E-98A7-FDE6ABC50F07}">
      <dgm:prSet/>
      <dgm:spPr/>
      <dgm:t>
        <a:bodyPr/>
        <a:lstStyle/>
        <a:p>
          <a:endParaRPr lang="en-US"/>
        </a:p>
      </dgm:t>
    </dgm:pt>
    <dgm:pt modelId="{937F0114-4E26-4A0F-AAE6-F29FD1C1B973}" type="sibTrans" cxnId="{81F09C44-6DDD-436E-98A7-FDE6ABC50F07}">
      <dgm:prSet/>
      <dgm:spPr/>
      <dgm:t>
        <a:bodyPr/>
        <a:lstStyle/>
        <a:p>
          <a:endParaRPr lang="en-US"/>
        </a:p>
      </dgm:t>
    </dgm:pt>
    <dgm:pt modelId="{376E364A-576D-4F4A-8889-629C6B8618B3}" type="pres">
      <dgm:prSet presAssocID="{783A3CFD-A79A-402F-B1BF-6D8E1EE2EA53}" presName="compositeShape" presStyleCnt="0">
        <dgm:presLayoutVars>
          <dgm:chMax val="7"/>
          <dgm:dir/>
          <dgm:resizeHandles val="exact"/>
        </dgm:presLayoutVars>
      </dgm:prSet>
      <dgm:spPr/>
    </dgm:pt>
    <dgm:pt modelId="{037D3686-E150-48B5-B8D1-6A95D9C3710D}" type="pres">
      <dgm:prSet presAssocID="{783A3CFD-A79A-402F-B1BF-6D8E1EE2EA53}" presName="wedge1" presStyleLbl="node1" presStyleIdx="0" presStyleCnt="3"/>
      <dgm:spPr/>
    </dgm:pt>
    <dgm:pt modelId="{07989F4D-7ACA-454A-B888-CA230E488243}" type="pres">
      <dgm:prSet presAssocID="{783A3CFD-A79A-402F-B1BF-6D8E1EE2EA53}" presName="dummy1a" presStyleCnt="0"/>
      <dgm:spPr/>
    </dgm:pt>
    <dgm:pt modelId="{DCE15A95-3BF6-4305-BD81-71B87A30CEF1}" type="pres">
      <dgm:prSet presAssocID="{783A3CFD-A79A-402F-B1BF-6D8E1EE2EA53}" presName="dummy1b" presStyleCnt="0"/>
      <dgm:spPr/>
    </dgm:pt>
    <dgm:pt modelId="{DCD24768-EF7A-47A0-9110-D46DB8A16498}" type="pres">
      <dgm:prSet presAssocID="{783A3CFD-A79A-402F-B1BF-6D8E1EE2EA53}" presName="wedge1Tx" presStyleLbl="node1" presStyleIdx="0" presStyleCnt="3">
        <dgm:presLayoutVars>
          <dgm:chMax val="0"/>
          <dgm:chPref val="0"/>
          <dgm:bulletEnabled val="1"/>
        </dgm:presLayoutVars>
      </dgm:prSet>
      <dgm:spPr/>
    </dgm:pt>
    <dgm:pt modelId="{6AD00FC5-9D9D-4926-A871-639A622C1508}" type="pres">
      <dgm:prSet presAssocID="{783A3CFD-A79A-402F-B1BF-6D8E1EE2EA53}" presName="wedge2" presStyleLbl="node1" presStyleIdx="1" presStyleCnt="3"/>
      <dgm:spPr/>
    </dgm:pt>
    <dgm:pt modelId="{360F98A1-3DF1-4A5B-9C82-21BA5D3DC390}" type="pres">
      <dgm:prSet presAssocID="{783A3CFD-A79A-402F-B1BF-6D8E1EE2EA53}" presName="dummy2a" presStyleCnt="0"/>
      <dgm:spPr/>
    </dgm:pt>
    <dgm:pt modelId="{5DF704D6-FE85-453D-B189-14A35537C14E}" type="pres">
      <dgm:prSet presAssocID="{783A3CFD-A79A-402F-B1BF-6D8E1EE2EA53}" presName="dummy2b" presStyleCnt="0"/>
      <dgm:spPr/>
    </dgm:pt>
    <dgm:pt modelId="{FA7C6662-F74C-45A8-95EB-B4E0D20232F6}" type="pres">
      <dgm:prSet presAssocID="{783A3CFD-A79A-402F-B1BF-6D8E1EE2EA53}" presName="wedge2Tx" presStyleLbl="node1" presStyleIdx="1" presStyleCnt="3">
        <dgm:presLayoutVars>
          <dgm:chMax val="0"/>
          <dgm:chPref val="0"/>
          <dgm:bulletEnabled val="1"/>
        </dgm:presLayoutVars>
      </dgm:prSet>
      <dgm:spPr/>
    </dgm:pt>
    <dgm:pt modelId="{E250168B-3490-4243-BEA2-CFFF86CAC3F5}" type="pres">
      <dgm:prSet presAssocID="{783A3CFD-A79A-402F-B1BF-6D8E1EE2EA53}" presName="wedge3" presStyleLbl="node1" presStyleIdx="2" presStyleCnt="3"/>
      <dgm:spPr/>
    </dgm:pt>
    <dgm:pt modelId="{468573D1-2551-4FBC-AE2F-2CC8CA703F95}" type="pres">
      <dgm:prSet presAssocID="{783A3CFD-A79A-402F-B1BF-6D8E1EE2EA53}" presName="dummy3a" presStyleCnt="0"/>
      <dgm:spPr/>
    </dgm:pt>
    <dgm:pt modelId="{DE6BBFC6-AC29-4EA8-BF15-BE50C23B02C7}" type="pres">
      <dgm:prSet presAssocID="{783A3CFD-A79A-402F-B1BF-6D8E1EE2EA53}" presName="dummy3b" presStyleCnt="0"/>
      <dgm:spPr/>
    </dgm:pt>
    <dgm:pt modelId="{70201305-FD2F-42C4-8CC8-1CE1C92C8BEC}" type="pres">
      <dgm:prSet presAssocID="{783A3CFD-A79A-402F-B1BF-6D8E1EE2EA53}" presName="wedge3Tx" presStyleLbl="node1" presStyleIdx="2" presStyleCnt="3">
        <dgm:presLayoutVars>
          <dgm:chMax val="0"/>
          <dgm:chPref val="0"/>
          <dgm:bulletEnabled val="1"/>
        </dgm:presLayoutVars>
      </dgm:prSet>
      <dgm:spPr/>
    </dgm:pt>
    <dgm:pt modelId="{8E74C3BE-16E8-41CF-8622-1B177CBBDE70}" type="pres">
      <dgm:prSet presAssocID="{23E1244E-1813-4B7B-A381-BB7FAC4AD0F1}" presName="arrowWedge1" presStyleLbl="fgSibTrans2D1" presStyleIdx="0" presStyleCnt="3"/>
      <dgm:spPr/>
    </dgm:pt>
    <dgm:pt modelId="{4FDD2572-526D-4D2C-8EA3-99595087F14B}" type="pres">
      <dgm:prSet presAssocID="{C8829D72-4D34-45FA-987C-6C0834519F5E}" presName="arrowWedge2" presStyleLbl="fgSibTrans2D1" presStyleIdx="1" presStyleCnt="3"/>
      <dgm:spPr/>
    </dgm:pt>
    <dgm:pt modelId="{484C87EA-3321-464B-94BC-90C232D4C6B3}" type="pres">
      <dgm:prSet presAssocID="{937F0114-4E26-4A0F-AAE6-F29FD1C1B973}" presName="arrowWedge3" presStyleLbl="fgSibTrans2D1" presStyleIdx="2" presStyleCnt="3"/>
      <dgm:spPr/>
    </dgm:pt>
  </dgm:ptLst>
  <dgm:cxnLst>
    <dgm:cxn modelId="{07CDFA3A-7E1F-4CAF-9CC2-A04AF067A3EB}" type="presOf" srcId="{F567040E-1C1A-4469-96BE-B692006443D7}" destId="{037D3686-E150-48B5-B8D1-6A95D9C3710D}" srcOrd="0" destOrd="0" presId="urn:microsoft.com/office/officeart/2005/8/layout/cycle8"/>
    <dgm:cxn modelId="{81F09C44-6DDD-436E-98A7-FDE6ABC50F07}" srcId="{783A3CFD-A79A-402F-B1BF-6D8E1EE2EA53}" destId="{96DF3501-A058-455B-9298-A01A4808F6B8}" srcOrd="2" destOrd="0" parTransId="{12C19DB4-C9BD-45CB-BA11-2D8C62A4BC0E}" sibTransId="{937F0114-4E26-4A0F-AAE6-F29FD1C1B973}"/>
    <dgm:cxn modelId="{94002C6E-F97B-41A1-B9FD-9A9829954C4C}" type="presOf" srcId="{783A3CFD-A79A-402F-B1BF-6D8E1EE2EA53}" destId="{376E364A-576D-4F4A-8889-629C6B8618B3}" srcOrd="0" destOrd="0" presId="urn:microsoft.com/office/officeart/2005/8/layout/cycle8"/>
    <dgm:cxn modelId="{BA277870-CFA1-41E2-9FA1-A1B0E431C8DC}" type="presOf" srcId="{96DF3501-A058-455B-9298-A01A4808F6B8}" destId="{E250168B-3490-4243-BEA2-CFFF86CAC3F5}" srcOrd="0" destOrd="0" presId="urn:microsoft.com/office/officeart/2005/8/layout/cycle8"/>
    <dgm:cxn modelId="{22B1BB79-AA49-402B-8C5D-D0DC1523927E}" type="presOf" srcId="{96DF3501-A058-455B-9298-A01A4808F6B8}" destId="{70201305-FD2F-42C4-8CC8-1CE1C92C8BEC}" srcOrd="1" destOrd="0" presId="urn:microsoft.com/office/officeart/2005/8/layout/cycle8"/>
    <dgm:cxn modelId="{E2A0DE79-5C43-40E5-AEC5-4CC201737B85}" type="presOf" srcId="{5760DE81-05C7-495E-816E-D44DEC91602C}" destId="{6AD00FC5-9D9D-4926-A871-639A622C1508}" srcOrd="0" destOrd="0" presId="urn:microsoft.com/office/officeart/2005/8/layout/cycle8"/>
    <dgm:cxn modelId="{FB44D898-019B-4925-AFF9-9A67C9A997ED}" srcId="{783A3CFD-A79A-402F-B1BF-6D8E1EE2EA53}" destId="{5760DE81-05C7-495E-816E-D44DEC91602C}" srcOrd="1" destOrd="0" parTransId="{67712DA3-0047-481F-9BDC-5A44EC947E98}" sibTransId="{C8829D72-4D34-45FA-987C-6C0834519F5E}"/>
    <dgm:cxn modelId="{84C056A7-9700-420F-AE46-869716FB77A2}" type="presOf" srcId="{F567040E-1C1A-4469-96BE-B692006443D7}" destId="{DCD24768-EF7A-47A0-9110-D46DB8A16498}" srcOrd="1" destOrd="0" presId="urn:microsoft.com/office/officeart/2005/8/layout/cycle8"/>
    <dgm:cxn modelId="{D6ED8EE9-1AC9-42B8-AAE0-77615A4B04BC}" type="presOf" srcId="{5760DE81-05C7-495E-816E-D44DEC91602C}" destId="{FA7C6662-F74C-45A8-95EB-B4E0D20232F6}" srcOrd="1" destOrd="0" presId="urn:microsoft.com/office/officeart/2005/8/layout/cycle8"/>
    <dgm:cxn modelId="{FF8CDEED-7DAD-4E00-B347-4A538D084AC5}" srcId="{783A3CFD-A79A-402F-B1BF-6D8E1EE2EA53}" destId="{F567040E-1C1A-4469-96BE-B692006443D7}" srcOrd="0" destOrd="0" parTransId="{7F8832F2-CE1E-455C-9433-9192119F4916}" sibTransId="{23E1244E-1813-4B7B-A381-BB7FAC4AD0F1}"/>
    <dgm:cxn modelId="{23F2A05F-DB16-4399-9DC4-5C260227D3AF}" type="presParOf" srcId="{376E364A-576D-4F4A-8889-629C6B8618B3}" destId="{037D3686-E150-48B5-B8D1-6A95D9C3710D}" srcOrd="0" destOrd="0" presId="urn:microsoft.com/office/officeart/2005/8/layout/cycle8"/>
    <dgm:cxn modelId="{DE280C1A-91BA-4F7F-B43E-F3CC9C6EE552}" type="presParOf" srcId="{376E364A-576D-4F4A-8889-629C6B8618B3}" destId="{07989F4D-7ACA-454A-B888-CA230E488243}" srcOrd="1" destOrd="0" presId="urn:microsoft.com/office/officeart/2005/8/layout/cycle8"/>
    <dgm:cxn modelId="{46A7D103-C420-445E-884E-DE9FDE5B73A4}" type="presParOf" srcId="{376E364A-576D-4F4A-8889-629C6B8618B3}" destId="{DCE15A95-3BF6-4305-BD81-71B87A30CEF1}" srcOrd="2" destOrd="0" presId="urn:microsoft.com/office/officeart/2005/8/layout/cycle8"/>
    <dgm:cxn modelId="{8C37229C-3355-45FF-85D4-941BDE16FD67}" type="presParOf" srcId="{376E364A-576D-4F4A-8889-629C6B8618B3}" destId="{DCD24768-EF7A-47A0-9110-D46DB8A16498}" srcOrd="3" destOrd="0" presId="urn:microsoft.com/office/officeart/2005/8/layout/cycle8"/>
    <dgm:cxn modelId="{F86214C5-A95F-4FEF-B412-901DB96C2344}" type="presParOf" srcId="{376E364A-576D-4F4A-8889-629C6B8618B3}" destId="{6AD00FC5-9D9D-4926-A871-639A622C1508}" srcOrd="4" destOrd="0" presId="urn:microsoft.com/office/officeart/2005/8/layout/cycle8"/>
    <dgm:cxn modelId="{E3433243-99E0-418A-B401-95864D2B8AE2}" type="presParOf" srcId="{376E364A-576D-4F4A-8889-629C6B8618B3}" destId="{360F98A1-3DF1-4A5B-9C82-21BA5D3DC390}" srcOrd="5" destOrd="0" presId="urn:microsoft.com/office/officeart/2005/8/layout/cycle8"/>
    <dgm:cxn modelId="{E964D24D-FB09-4F8A-8C52-102AA5FB63E5}" type="presParOf" srcId="{376E364A-576D-4F4A-8889-629C6B8618B3}" destId="{5DF704D6-FE85-453D-B189-14A35537C14E}" srcOrd="6" destOrd="0" presId="urn:microsoft.com/office/officeart/2005/8/layout/cycle8"/>
    <dgm:cxn modelId="{0AEEF12B-A7EE-4EA7-99AA-2B883B77347B}" type="presParOf" srcId="{376E364A-576D-4F4A-8889-629C6B8618B3}" destId="{FA7C6662-F74C-45A8-95EB-B4E0D20232F6}" srcOrd="7" destOrd="0" presId="urn:microsoft.com/office/officeart/2005/8/layout/cycle8"/>
    <dgm:cxn modelId="{B32FA097-5862-4311-95CD-25106ADB7D9A}" type="presParOf" srcId="{376E364A-576D-4F4A-8889-629C6B8618B3}" destId="{E250168B-3490-4243-BEA2-CFFF86CAC3F5}" srcOrd="8" destOrd="0" presId="urn:microsoft.com/office/officeart/2005/8/layout/cycle8"/>
    <dgm:cxn modelId="{2602B5D8-2A71-4B60-89A5-6BF22A8BEEB7}" type="presParOf" srcId="{376E364A-576D-4F4A-8889-629C6B8618B3}" destId="{468573D1-2551-4FBC-AE2F-2CC8CA703F95}" srcOrd="9" destOrd="0" presId="urn:microsoft.com/office/officeart/2005/8/layout/cycle8"/>
    <dgm:cxn modelId="{C2CF4D56-E39E-4707-94B6-A7A8D68DA92F}" type="presParOf" srcId="{376E364A-576D-4F4A-8889-629C6B8618B3}" destId="{DE6BBFC6-AC29-4EA8-BF15-BE50C23B02C7}" srcOrd="10" destOrd="0" presId="urn:microsoft.com/office/officeart/2005/8/layout/cycle8"/>
    <dgm:cxn modelId="{4E2C2FC9-6D83-4A76-AE7B-AB8FD99835DD}" type="presParOf" srcId="{376E364A-576D-4F4A-8889-629C6B8618B3}" destId="{70201305-FD2F-42C4-8CC8-1CE1C92C8BEC}" srcOrd="11" destOrd="0" presId="urn:microsoft.com/office/officeart/2005/8/layout/cycle8"/>
    <dgm:cxn modelId="{64C4A99E-731D-4065-8FB4-41241FF9B396}" type="presParOf" srcId="{376E364A-576D-4F4A-8889-629C6B8618B3}" destId="{8E74C3BE-16E8-41CF-8622-1B177CBBDE70}" srcOrd="12" destOrd="0" presId="urn:microsoft.com/office/officeart/2005/8/layout/cycle8"/>
    <dgm:cxn modelId="{392A4E98-8D2B-48FB-889B-9F3BA1FEDC8B}" type="presParOf" srcId="{376E364A-576D-4F4A-8889-629C6B8618B3}" destId="{4FDD2572-526D-4D2C-8EA3-99595087F14B}" srcOrd="13" destOrd="0" presId="urn:microsoft.com/office/officeart/2005/8/layout/cycle8"/>
    <dgm:cxn modelId="{A5746F7B-5BD9-4FAC-BC4A-9B61A9F4B7CB}" type="presParOf" srcId="{376E364A-576D-4F4A-8889-629C6B8618B3}" destId="{484C87EA-3321-464B-94BC-90C232D4C6B3}"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D3686-E150-48B5-B8D1-6A95D9C3710D}">
      <dsp:nvSpPr>
        <dsp:cNvPr id="0" name=""/>
        <dsp:cNvSpPr/>
      </dsp:nvSpPr>
      <dsp:spPr>
        <a:xfrm>
          <a:off x="1919366" y="359224"/>
          <a:ext cx="4642291" cy="4642291"/>
        </a:xfrm>
        <a:prstGeom prst="pie">
          <a:avLst>
            <a:gd name="adj1" fmla="val 16200000"/>
            <a:gd name="adj2" fmla="val 180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kern="1200" dirty="0"/>
            <a:t>Clarity</a:t>
          </a:r>
        </a:p>
      </dsp:txBody>
      <dsp:txXfrm>
        <a:off x="4365965" y="1342948"/>
        <a:ext cx="1657961" cy="1381634"/>
      </dsp:txXfrm>
    </dsp:sp>
    <dsp:sp modelId="{6AD00FC5-9D9D-4926-A871-639A622C1508}">
      <dsp:nvSpPr>
        <dsp:cNvPr id="0" name=""/>
        <dsp:cNvSpPr/>
      </dsp:nvSpPr>
      <dsp:spPr>
        <a:xfrm>
          <a:off x="1823757" y="525021"/>
          <a:ext cx="4642291" cy="4642291"/>
        </a:xfrm>
        <a:prstGeom prst="pie">
          <a:avLst>
            <a:gd name="adj1" fmla="val 1800000"/>
            <a:gd name="adj2" fmla="val 900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kern="1200" dirty="0"/>
            <a:t>Synergy</a:t>
          </a:r>
        </a:p>
      </dsp:txBody>
      <dsp:txXfrm>
        <a:off x="2929065" y="3536984"/>
        <a:ext cx="2486942" cy="1215838"/>
      </dsp:txXfrm>
    </dsp:sp>
    <dsp:sp modelId="{E250168B-3490-4243-BEA2-CFFF86CAC3F5}">
      <dsp:nvSpPr>
        <dsp:cNvPr id="0" name=""/>
        <dsp:cNvSpPr/>
      </dsp:nvSpPr>
      <dsp:spPr>
        <a:xfrm>
          <a:off x="1728148" y="359224"/>
          <a:ext cx="4642291" cy="4642291"/>
        </a:xfrm>
        <a:prstGeom prst="pie">
          <a:avLst>
            <a:gd name="adj1" fmla="val 9000000"/>
            <a:gd name="adj2" fmla="val 1620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kern="1200" dirty="0"/>
            <a:t>Urgency</a:t>
          </a:r>
        </a:p>
      </dsp:txBody>
      <dsp:txXfrm>
        <a:off x="2265880" y="1342948"/>
        <a:ext cx="1657961" cy="1381634"/>
      </dsp:txXfrm>
    </dsp:sp>
    <dsp:sp modelId="{8E74C3BE-16E8-41CF-8622-1B177CBBDE70}">
      <dsp:nvSpPr>
        <dsp:cNvPr id="0" name=""/>
        <dsp:cNvSpPr/>
      </dsp:nvSpPr>
      <dsp:spPr>
        <a:xfrm>
          <a:off x="1632369" y="71844"/>
          <a:ext cx="5217051" cy="5217051"/>
        </a:xfrm>
        <a:prstGeom prst="circularArrow">
          <a:avLst>
            <a:gd name="adj1" fmla="val 5085"/>
            <a:gd name="adj2" fmla="val 327528"/>
            <a:gd name="adj3" fmla="val 1472472"/>
            <a:gd name="adj4" fmla="val 16199432"/>
            <a:gd name="adj5" fmla="val 5932"/>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4FDD2572-526D-4D2C-8EA3-99595087F14B}">
      <dsp:nvSpPr>
        <dsp:cNvPr id="0" name=""/>
        <dsp:cNvSpPr/>
      </dsp:nvSpPr>
      <dsp:spPr>
        <a:xfrm>
          <a:off x="1536377" y="237347"/>
          <a:ext cx="5217051" cy="5217051"/>
        </a:xfrm>
        <a:prstGeom prst="circularArrow">
          <a:avLst>
            <a:gd name="adj1" fmla="val 5085"/>
            <a:gd name="adj2" fmla="val 327528"/>
            <a:gd name="adj3" fmla="val 8671970"/>
            <a:gd name="adj4" fmla="val 1800502"/>
            <a:gd name="adj5" fmla="val 5932"/>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484C87EA-3321-464B-94BC-90C232D4C6B3}">
      <dsp:nvSpPr>
        <dsp:cNvPr id="0" name=""/>
        <dsp:cNvSpPr/>
      </dsp:nvSpPr>
      <dsp:spPr>
        <a:xfrm>
          <a:off x="1440385" y="71844"/>
          <a:ext cx="5217051" cy="5217051"/>
        </a:xfrm>
        <a:prstGeom prst="circularArrow">
          <a:avLst>
            <a:gd name="adj1" fmla="val 5085"/>
            <a:gd name="adj2" fmla="val 327528"/>
            <a:gd name="adj3" fmla="val 15873039"/>
            <a:gd name="adj4" fmla="val 9000000"/>
            <a:gd name="adj5" fmla="val 5932"/>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D3686-E150-48B5-B8D1-6A95D9C3710D}">
      <dsp:nvSpPr>
        <dsp:cNvPr id="0" name=""/>
        <dsp:cNvSpPr/>
      </dsp:nvSpPr>
      <dsp:spPr>
        <a:xfrm>
          <a:off x="1919366" y="359224"/>
          <a:ext cx="4642291" cy="4642291"/>
        </a:xfrm>
        <a:prstGeom prst="pie">
          <a:avLst>
            <a:gd name="adj1" fmla="val 16200000"/>
            <a:gd name="adj2" fmla="val 180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kern="1200" dirty="0"/>
            <a:t>Clarity</a:t>
          </a:r>
        </a:p>
      </dsp:txBody>
      <dsp:txXfrm>
        <a:off x="4365965" y="1342948"/>
        <a:ext cx="1657961" cy="1381634"/>
      </dsp:txXfrm>
    </dsp:sp>
    <dsp:sp modelId="{6AD00FC5-9D9D-4926-A871-639A622C1508}">
      <dsp:nvSpPr>
        <dsp:cNvPr id="0" name=""/>
        <dsp:cNvSpPr/>
      </dsp:nvSpPr>
      <dsp:spPr>
        <a:xfrm>
          <a:off x="1823757" y="525021"/>
          <a:ext cx="4642291" cy="4642291"/>
        </a:xfrm>
        <a:prstGeom prst="pie">
          <a:avLst>
            <a:gd name="adj1" fmla="val 1800000"/>
            <a:gd name="adj2" fmla="val 900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kern="1200" dirty="0"/>
            <a:t>Synergy</a:t>
          </a:r>
        </a:p>
      </dsp:txBody>
      <dsp:txXfrm>
        <a:off x="2929065" y="3536984"/>
        <a:ext cx="2486942" cy="1215838"/>
      </dsp:txXfrm>
    </dsp:sp>
    <dsp:sp modelId="{E250168B-3490-4243-BEA2-CFFF86CAC3F5}">
      <dsp:nvSpPr>
        <dsp:cNvPr id="0" name=""/>
        <dsp:cNvSpPr/>
      </dsp:nvSpPr>
      <dsp:spPr>
        <a:xfrm>
          <a:off x="1728148" y="359224"/>
          <a:ext cx="4642291" cy="4642291"/>
        </a:xfrm>
        <a:prstGeom prst="pie">
          <a:avLst>
            <a:gd name="adj1" fmla="val 9000000"/>
            <a:gd name="adj2" fmla="val 1620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kern="1200" dirty="0"/>
            <a:t>Urgency</a:t>
          </a:r>
        </a:p>
      </dsp:txBody>
      <dsp:txXfrm>
        <a:off x="2265880" y="1342948"/>
        <a:ext cx="1657961" cy="1381634"/>
      </dsp:txXfrm>
    </dsp:sp>
    <dsp:sp modelId="{8E74C3BE-16E8-41CF-8622-1B177CBBDE70}">
      <dsp:nvSpPr>
        <dsp:cNvPr id="0" name=""/>
        <dsp:cNvSpPr/>
      </dsp:nvSpPr>
      <dsp:spPr>
        <a:xfrm>
          <a:off x="1632369" y="71844"/>
          <a:ext cx="5217051" cy="5217051"/>
        </a:xfrm>
        <a:prstGeom prst="circularArrow">
          <a:avLst>
            <a:gd name="adj1" fmla="val 5085"/>
            <a:gd name="adj2" fmla="val 327528"/>
            <a:gd name="adj3" fmla="val 1472472"/>
            <a:gd name="adj4" fmla="val 16199432"/>
            <a:gd name="adj5" fmla="val 5932"/>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4FDD2572-526D-4D2C-8EA3-99595087F14B}">
      <dsp:nvSpPr>
        <dsp:cNvPr id="0" name=""/>
        <dsp:cNvSpPr/>
      </dsp:nvSpPr>
      <dsp:spPr>
        <a:xfrm>
          <a:off x="1536377" y="237347"/>
          <a:ext cx="5217051" cy="5217051"/>
        </a:xfrm>
        <a:prstGeom prst="circularArrow">
          <a:avLst>
            <a:gd name="adj1" fmla="val 5085"/>
            <a:gd name="adj2" fmla="val 327528"/>
            <a:gd name="adj3" fmla="val 8671970"/>
            <a:gd name="adj4" fmla="val 1800502"/>
            <a:gd name="adj5" fmla="val 5932"/>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484C87EA-3321-464B-94BC-90C232D4C6B3}">
      <dsp:nvSpPr>
        <dsp:cNvPr id="0" name=""/>
        <dsp:cNvSpPr/>
      </dsp:nvSpPr>
      <dsp:spPr>
        <a:xfrm>
          <a:off x="1440385" y="71844"/>
          <a:ext cx="5217051" cy="5217051"/>
        </a:xfrm>
        <a:prstGeom prst="circularArrow">
          <a:avLst>
            <a:gd name="adj1" fmla="val 5085"/>
            <a:gd name="adj2" fmla="val 327528"/>
            <a:gd name="adj3" fmla="val 15873039"/>
            <a:gd name="adj4" fmla="val 9000000"/>
            <a:gd name="adj5" fmla="val 5932"/>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798945-EF84-4B7C-B850-CC2259FC765C}" type="datetime8">
              <a:rPr lang="en-US" smtClean="0">
                <a:latin typeface="Segoe UI" pitchFamily="34" charset="0"/>
              </a:rPr>
              <a:t>03/16/2018 1:08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79473E9-8B13-4F07-93CE-C7E2C07D4EAE}" type="datetime8">
              <a:rPr lang="en-US" smtClean="0"/>
              <a:t>03/16/2018 1:08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rgbClr val="000000"/>
                </a:solidFill>
                <a:latin typeface="Calibri" panose="020F0502020204030204" pitchFamily="34" charset="0"/>
                <a:ea typeface="Calibri" panose="020F0502020204030204" pitchFamily="34" charset="0"/>
              </a:rPr>
              <a:t> </a:t>
            </a:r>
            <a:endParaRPr lang="en-US" sz="1100" dirty="0">
              <a:latin typeface="Calibri" panose="020F0502020204030204" pitchFamily="34" charset="0"/>
              <a:ea typeface="Calibri" panose="020F0502020204030204" pitchFamily="34" charset="0"/>
            </a:endParaRPr>
          </a:p>
          <a:p>
            <a:r>
              <a:rPr lang="en-US" sz="1100" b="1" i="1" dirty="0">
                <a:solidFill>
                  <a:srgbClr val="000000"/>
                </a:solidFill>
                <a:latin typeface="Calibri" panose="020F0502020204030204" pitchFamily="34" charset="0"/>
                <a:ea typeface="Calibri" panose="020F0502020204030204" pitchFamily="34" charset="0"/>
              </a:rPr>
              <a:t>Strategies to make your IT applications more accessible and usable by people of all abilities- Session</a:t>
            </a:r>
            <a:endParaRPr lang="en-US" sz="1100" dirty="0">
              <a:latin typeface="Calibri" panose="020F0502020204030204" pitchFamily="34" charset="0"/>
              <a:ea typeface="Calibri" panose="020F0502020204030204" pitchFamily="34" charset="0"/>
            </a:endParaRPr>
          </a:p>
          <a:p>
            <a:pPr marL="342900" marR="0" lvl="0" indent="-342900">
              <a:spcBef>
                <a:spcPts val="0"/>
              </a:spcBef>
              <a:spcAft>
                <a:spcPts val="0"/>
              </a:spcAft>
              <a:buClr>
                <a:srgbClr val="000000"/>
              </a:buClr>
              <a:buFont typeface="Calibri" panose="020F0502020204030204" pitchFamily="34" charset="0"/>
              <a:buChar char="-"/>
            </a:pPr>
            <a:r>
              <a:rPr lang="en-US" sz="1100" dirty="0">
                <a:solidFill>
                  <a:srgbClr val="000000"/>
                </a:solidFill>
                <a:latin typeface="Calibri" panose="020F0502020204030204" pitchFamily="34" charset="0"/>
                <a:ea typeface="Times New Roman" panose="02020603050405020304" pitchFamily="18" charset="0"/>
              </a:rPr>
              <a:t>Abstract:  </a:t>
            </a:r>
          </a:p>
          <a:p>
            <a:pPr marL="742950" marR="0" lvl="1" indent="-285750">
              <a:spcBef>
                <a:spcPts val="0"/>
              </a:spcBef>
              <a:spcAft>
                <a:spcPts val="0"/>
              </a:spcAft>
              <a:buFont typeface="Courier New" panose="02070309020205020404" pitchFamily="49" charset="0"/>
              <a:buChar char="o"/>
            </a:pPr>
            <a:r>
              <a:rPr lang="en-US" sz="1100" dirty="0">
                <a:solidFill>
                  <a:srgbClr val="000000"/>
                </a:solidFill>
                <a:latin typeface="Calibri" panose="020F0502020204030204" pitchFamily="34" charset="0"/>
                <a:ea typeface="Times New Roman" panose="02020603050405020304" pitchFamily="18" charset="0"/>
              </a:rPr>
              <a:t>Learn how the Office engineering teams approached making all Office 365 applications accessible with scalable techniques, durable engineering processes and a customer first focus.</a:t>
            </a:r>
            <a:endParaRPr lang="en-US" sz="1100" dirty="0">
              <a:solidFill>
                <a:srgbClr val="000000"/>
              </a:solidFill>
              <a:latin typeface="Calibri" panose="020F0502020204030204" pitchFamily="34" charset="0"/>
              <a:ea typeface="Calibri" panose="020F0502020204030204" pitchFamily="34" charset="0"/>
            </a:endParaRPr>
          </a:p>
          <a:p>
            <a:pPr marL="342900" marR="0" lvl="0" indent="-342900">
              <a:spcBef>
                <a:spcPts val="0"/>
              </a:spcBef>
              <a:spcAft>
                <a:spcPts val="0"/>
              </a:spcAft>
              <a:buClr>
                <a:srgbClr val="000000"/>
              </a:buClr>
              <a:buFont typeface="Calibri" panose="020F0502020204030204" pitchFamily="34" charset="0"/>
              <a:buChar char="-"/>
            </a:pPr>
            <a:r>
              <a:rPr lang="en-US" sz="1100" dirty="0">
                <a:latin typeface="Calibri" panose="020F0502020204030204" pitchFamily="34" charset="0"/>
                <a:ea typeface="Times New Roman" panose="02020603050405020304" pitchFamily="18" charset="0"/>
              </a:rPr>
              <a:t>Talk track</a:t>
            </a:r>
          </a:p>
          <a:p>
            <a:pPr marL="742950" marR="0" lvl="1" indent="-285750">
              <a:spcBef>
                <a:spcPts val="0"/>
              </a:spcBef>
              <a:spcAft>
                <a:spcPts val="0"/>
              </a:spcAft>
              <a:buFont typeface="Courier New" panose="02070309020205020404" pitchFamily="49" charset="0"/>
              <a:buChar char="o"/>
            </a:pPr>
            <a:r>
              <a:rPr lang="en-US" sz="1100" dirty="0">
                <a:latin typeface="Calibri" panose="020F0502020204030204" pitchFamily="34" charset="0"/>
                <a:ea typeface="Times New Roman" panose="02020603050405020304" pitchFamily="18" charset="0"/>
              </a:rPr>
              <a:t>O365 Accessibility Journey</a:t>
            </a:r>
            <a:endParaRPr lang="en-US" sz="1100" dirty="0">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latin typeface="Calibri" panose="020F0502020204030204" pitchFamily="34" charset="0"/>
                <a:ea typeface="Times New Roman" panose="02020603050405020304" pitchFamily="18" charset="0"/>
              </a:rPr>
              <a:t>How Office got compliant</a:t>
            </a:r>
            <a:endParaRPr lang="en-US" sz="1100" dirty="0">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100" dirty="0">
                <a:latin typeface="Calibri" panose="020F0502020204030204" pitchFamily="34" charset="0"/>
                <a:ea typeface="Times New Roman" panose="02020603050405020304" pitchFamily="18" charset="0"/>
              </a:rPr>
              <a:t>Creation of a governance model / accessibility playbook</a:t>
            </a:r>
            <a:endParaRPr lang="en-US" sz="1100" dirty="0">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latin typeface="Calibri" panose="020F0502020204030204" pitchFamily="34" charset="0"/>
                <a:ea typeface="Times New Roman" panose="02020603050405020304" pitchFamily="18" charset="0"/>
              </a:rPr>
              <a:t>Transparent Scorecard </a:t>
            </a:r>
            <a:endParaRPr lang="en-US" sz="1100" dirty="0">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latin typeface="Calibri" panose="020F0502020204030204" pitchFamily="34" charset="0"/>
                <a:ea typeface="Times New Roman" panose="02020603050405020304" pitchFamily="18" charset="0"/>
              </a:rPr>
              <a:t>Quarterly Executive reviews with Satya</a:t>
            </a:r>
            <a:endParaRPr lang="en-US" sz="1100" dirty="0">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100" dirty="0">
                <a:latin typeface="Calibri" panose="020F0502020204030204" pitchFamily="34" charset="0"/>
                <a:ea typeface="Times New Roman" panose="02020603050405020304" pitchFamily="18" charset="0"/>
              </a:rPr>
              <a:t>Scalability &amp; Tooling </a:t>
            </a:r>
            <a:endParaRPr lang="en-US" sz="1100" dirty="0">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latin typeface="Calibri" panose="020F0502020204030204" pitchFamily="34" charset="0"/>
                <a:ea typeface="Times New Roman" panose="02020603050405020304" pitchFamily="18" charset="0"/>
              </a:rPr>
              <a:t>Trusted Tester Program - Conformance testing, new feature testing to remain compliant </a:t>
            </a:r>
            <a:endParaRPr lang="en-US" sz="1100" dirty="0">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latin typeface="Calibri" panose="020F0502020204030204" pitchFamily="34" charset="0"/>
                <a:ea typeface="Times New Roman" panose="02020603050405020304" pitchFamily="18" charset="0"/>
              </a:rPr>
              <a:t>Divide &amp; Conquer with team drivers </a:t>
            </a:r>
            <a:endParaRPr lang="en-US" sz="1100" dirty="0">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latin typeface="Calibri" panose="020F0502020204030204" pitchFamily="34" charset="0"/>
                <a:ea typeface="Times New Roman" panose="02020603050405020304" pitchFamily="18" charset="0"/>
              </a:rPr>
              <a:t>Keros for Desktop &amp; Web; Automation, AAT tool?</a:t>
            </a:r>
            <a:endParaRPr lang="en-US" sz="1100" dirty="0">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100" dirty="0">
                <a:latin typeface="Calibri" panose="020F0502020204030204" pitchFamily="34" charset="0"/>
                <a:ea typeface="Times New Roman" panose="02020603050405020304" pitchFamily="18" charset="0"/>
              </a:rPr>
              <a:t>Focus toward usability &amp; customers </a:t>
            </a:r>
            <a:endParaRPr lang="en-US" sz="1100" dirty="0">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latin typeface="Calibri" panose="020F0502020204030204" pitchFamily="34" charset="0"/>
                <a:ea typeface="Times New Roman" panose="02020603050405020304" pitchFamily="18" charset="0"/>
              </a:rPr>
              <a:t>Feedback from people with disabilities – PWD Test passes &amp; Usability studies </a:t>
            </a:r>
            <a:endParaRPr lang="en-US" sz="1100" dirty="0">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latin typeface="Calibri" panose="020F0502020204030204" pitchFamily="34" charset="0"/>
                <a:ea typeface="Times New Roman" panose="02020603050405020304" pitchFamily="18" charset="0"/>
              </a:rPr>
              <a:t>Customer Feedback from NGOs, Focus Groups (ATHEN) &amp; Site visits &amp; Insiders  </a:t>
            </a:r>
            <a:endParaRPr lang="en-US" sz="1100" dirty="0">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latin typeface="Calibri" panose="020F0502020204030204" pitchFamily="34" charset="0"/>
                <a:ea typeface="Times New Roman" panose="02020603050405020304" pitchFamily="18" charset="0"/>
              </a:rPr>
              <a:t>Surveys (NPS, Feature surveys)</a:t>
            </a:r>
            <a:endParaRPr lang="en-US" sz="1100" dirty="0">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latin typeface="Calibri" panose="020F0502020204030204" pitchFamily="34" charset="0"/>
                <a:ea typeface="Times New Roman" panose="02020603050405020304" pitchFamily="18" charset="0"/>
              </a:rPr>
              <a:t>Linking Engineering &amp; Customer Support (eDAD)</a:t>
            </a:r>
            <a:endParaRPr lang="en-US" sz="1100" dirty="0">
              <a:latin typeface="Calibri" panose="020F0502020204030204" pitchFamily="34" charset="0"/>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100" dirty="0">
                <a:latin typeface="Calibri" panose="020F0502020204030204" pitchFamily="34" charset="0"/>
                <a:ea typeface="Times New Roman" panose="02020603050405020304" pitchFamily="18" charset="0"/>
              </a:rPr>
              <a:t>Culture Change &amp; new Expectations </a:t>
            </a:r>
            <a:endParaRPr lang="en-US" sz="1100" dirty="0">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latin typeface="Calibri" panose="020F0502020204030204" pitchFamily="34" charset="0"/>
                <a:ea typeface="Times New Roman" panose="02020603050405020304" pitchFamily="18" charset="0"/>
              </a:rPr>
              <a:t>Inclusive Design into specs (highlight Sway, SharePoint Accessibility 1-2-3 process)</a:t>
            </a:r>
            <a:endParaRPr lang="en-US" sz="1100" dirty="0">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latin typeface="Calibri" panose="020F0502020204030204" pitchFamily="34" charset="0"/>
                <a:ea typeface="Times New Roman" panose="02020603050405020304" pitchFamily="18" charset="0"/>
              </a:rPr>
              <a:t>Accessibility starts in Dogfood </a:t>
            </a:r>
            <a:endParaRPr lang="en-US" sz="1100" dirty="0">
              <a:latin typeface="Calibri" panose="020F0502020204030204" pitchFamily="34" charset="0"/>
              <a:ea typeface="Calibri" panose="020F0502020204030204" pitchFamily="34" charset="0"/>
            </a:endParaRPr>
          </a:p>
          <a:p>
            <a:pPr marL="1143000" marR="0" lvl="2" indent="-228600">
              <a:spcBef>
                <a:spcPts val="0"/>
              </a:spcBef>
              <a:spcAft>
                <a:spcPts val="0"/>
              </a:spcAft>
              <a:buFont typeface="Wingdings" panose="05000000000000000000" pitchFamily="2" charset="2"/>
              <a:buChar char=""/>
            </a:pPr>
            <a:r>
              <a:rPr lang="en-US" sz="1100" dirty="0">
                <a:latin typeface="Calibri" panose="020F0502020204030204" pitchFamily="34" charset="0"/>
                <a:ea typeface="Times New Roman" panose="02020603050405020304" pitchFamily="18" charset="0"/>
              </a:rPr>
              <a:t>Leveraging AI &amp; Intelligent Services </a:t>
            </a:r>
            <a:endParaRPr lang="en-US" sz="11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89093-C786-456A-B68B-93DB47CC0FE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385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Clint.</a:t>
            </a:r>
          </a:p>
          <a:p>
            <a:endParaRPr lang="en-US" dirty="0"/>
          </a:p>
          <a:p>
            <a:r>
              <a:rPr lang="en-US" dirty="0"/>
              <a:t>This work is winning the hearts and minds of people in the disability community and starting to drive sales and become a key part of our go to market messaging.</a:t>
            </a:r>
          </a:p>
        </p:txBody>
      </p:sp>
      <p:sp>
        <p:nvSpPr>
          <p:cNvPr id="4" name="Header Placeholder 3"/>
          <p:cNvSpPr>
            <a:spLocks noGrp="1"/>
          </p:cNvSpPr>
          <p:nvPr>
            <p:ph type="hdr" sz="quarter" idx="10"/>
          </p:nvPr>
        </p:nvSpPr>
        <p:spPr/>
        <p:txBody>
          <a:bodyPr/>
          <a:lstStyle/>
          <a:p>
            <a:r>
              <a:rPr lang="en-US"/>
              <a:t>Microsoft Ignite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03/16/2018 1:08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709461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@@way to make the text have high contrast but fade the background a bit?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03/16/2018 1:08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132402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Clarity – NGO compliant</a:t>
            </a:r>
          </a:p>
          <a:p>
            <a:r>
              <a:rPr lang="en-US" dirty="0"/>
              <a:t>Synergy- dedicated engineering, scorecards and reviews tracking engineering work, part of vision planning </a:t>
            </a:r>
          </a:p>
          <a:p>
            <a:r>
              <a:rPr lang="en-US" dirty="0"/>
              <a:t>Urgency – engineering, customers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5BB29-065C-417E-9E9D-658A4713ED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8658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2448" dirty="0">
                <a:solidFill>
                  <a:schemeClr val="bg1"/>
                </a:solidFill>
              </a:rPr>
              <a:t>Culture change and new expectations</a:t>
            </a:r>
          </a:p>
          <a:p>
            <a:pPr lvl="1"/>
            <a:r>
              <a:rPr lang="en-US" sz="1700" dirty="0">
                <a:solidFill>
                  <a:schemeClr val="bg1"/>
                </a:solidFill>
              </a:rPr>
              <a:t>Inclusive Design into specs (highlight Sway, SharePoint Accessibility 1-2-3 process)</a:t>
            </a:r>
          </a:p>
          <a:p>
            <a:pPr lvl="1"/>
            <a:r>
              <a:rPr lang="en-US" sz="1700" dirty="0">
                <a:solidFill>
                  <a:schemeClr val="bg1"/>
                </a:solidFill>
              </a:rPr>
              <a:t>Accessibility starts in Dogfood </a:t>
            </a:r>
          </a:p>
          <a:p>
            <a:pPr lvl="1"/>
            <a:r>
              <a:rPr lang="en-US" sz="1700" dirty="0">
                <a:solidFill>
                  <a:schemeClr val="bg1"/>
                </a:solidFill>
              </a:rPr>
              <a:t>Leveraging AI &amp; Intelligent Services </a:t>
            </a:r>
          </a:p>
          <a:p>
            <a:pPr lvl="1"/>
            <a:r>
              <a:rPr lang="en-US" sz="1800" dirty="0">
                <a:solidFill>
                  <a:schemeClr val="bg1"/>
                </a:solidFill>
              </a:rPr>
              <a:t>Accessibility and inclusive design training</a:t>
            </a:r>
          </a:p>
          <a:p>
            <a:r>
              <a:rPr lang="en-US" sz="2448" dirty="0">
                <a:solidFill>
                  <a:schemeClr val="bg1"/>
                </a:solidFill>
              </a:rPr>
              <a:t>Governance model </a:t>
            </a:r>
          </a:p>
          <a:p>
            <a:pPr lvl="1"/>
            <a:r>
              <a:rPr lang="en-US" sz="1649" dirty="0">
                <a:solidFill>
                  <a:schemeClr val="bg1"/>
                </a:solidFill>
              </a:rPr>
              <a:t>Scorecard and executive reviews</a:t>
            </a:r>
          </a:p>
          <a:p>
            <a:r>
              <a:rPr lang="en-US" sz="2448" dirty="0">
                <a:solidFill>
                  <a:schemeClr val="bg1"/>
                </a:solidFill>
              </a:rPr>
              <a:t>Focus on customers &amp; usability </a:t>
            </a:r>
          </a:p>
          <a:p>
            <a:pPr lvl="1"/>
            <a:r>
              <a:rPr lang="en-US" sz="1800" dirty="0">
                <a:solidFill>
                  <a:schemeClr val="bg1"/>
                </a:solidFill>
              </a:rPr>
              <a:t>Feedback from people with disabilities</a:t>
            </a:r>
          </a:p>
          <a:p>
            <a:pPr lvl="1"/>
            <a:r>
              <a:rPr lang="en-US" sz="1649" dirty="0">
                <a:solidFill>
                  <a:schemeClr val="bg1"/>
                </a:solidFill>
              </a:rPr>
              <a:t>Customer feedback from NGO, Focus Groups, Site visits, survey</a:t>
            </a:r>
          </a:p>
          <a:p>
            <a:pPr lvl="1"/>
            <a:r>
              <a:rPr lang="en-US" sz="1649" dirty="0">
                <a:solidFill>
                  <a:schemeClr val="bg1"/>
                </a:solidFill>
              </a:rPr>
              <a:t>Linking engineering  and customer support </a:t>
            </a:r>
            <a:endParaRPr lang="en-US" sz="2448" dirty="0">
              <a:solidFill>
                <a:schemeClr val="bg1"/>
              </a:solidFill>
            </a:endParaRPr>
          </a:p>
          <a:p>
            <a:r>
              <a:rPr lang="en-US" sz="2448" dirty="0">
                <a:solidFill>
                  <a:schemeClr val="bg1"/>
                </a:solidFill>
              </a:rPr>
              <a:t>Scalability and tooling </a:t>
            </a:r>
          </a:p>
          <a:p>
            <a:pPr lvl="1"/>
            <a:r>
              <a:rPr lang="en-US" sz="1800" dirty="0">
                <a:solidFill>
                  <a:schemeClr val="bg1"/>
                </a:solidFill>
              </a:rPr>
              <a:t>Trusted Tester </a:t>
            </a:r>
          </a:p>
          <a:p>
            <a:pPr lvl="1"/>
            <a:r>
              <a:rPr lang="en-US" sz="1800" dirty="0">
                <a:solidFill>
                  <a:schemeClr val="bg1"/>
                </a:solidFill>
              </a:rPr>
              <a:t>Consistency in coverage -  Conformance testing</a:t>
            </a:r>
          </a:p>
          <a:p>
            <a:pPr lvl="1"/>
            <a:r>
              <a:rPr lang="en-US" sz="1800" dirty="0">
                <a:solidFill>
                  <a:schemeClr val="bg1"/>
                </a:solidFill>
              </a:rPr>
              <a:t>Divide and conquer – drivers </a:t>
            </a:r>
          </a:p>
          <a:p>
            <a:pPr lvl="1"/>
            <a:r>
              <a:rPr lang="en-US" sz="1800" dirty="0">
                <a:solidFill>
                  <a:schemeClr val="bg1"/>
                </a:solidFill>
              </a:rPr>
              <a:t>Keros for web/desktop </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3F91A9D-A5F1-45A6-99C4-6F250B494B7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5726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O365 </a:t>
            </a:r>
            <a:r>
              <a:rPr lang="en-US" dirty="0" err="1"/>
              <a:t>Accessibitliy</a:t>
            </a:r>
            <a:r>
              <a:rPr lang="en-US" dirty="0"/>
              <a:t> Goals</a:t>
            </a:r>
          </a:p>
          <a:p>
            <a:r>
              <a:rPr lang="en-US" dirty="0"/>
              <a:t>People with disabilities can communicate, create, and consume content on any device</a:t>
            </a:r>
          </a:p>
          <a:p>
            <a:r>
              <a:rPr lang="en-US" dirty="0"/>
              <a:t>It’s easy for everyone to create accessible content</a:t>
            </a:r>
          </a:p>
          <a:p>
            <a:endParaRPr lang="en-US" dirty="0"/>
          </a:p>
          <a:p>
            <a:r>
              <a:rPr lang="en-US" dirty="0"/>
              <a:t>Principles</a:t>
            </a:r>
          </a:p>
          <a:p>
            <a:pPr marL="101581" indent="0">
              <a:buNone/>
            </a:pPr>
            <a:r>
              <a:rPr lang="en-US" sz="900" dirty="0"/>
              <a:t>New experiences are accessible, existing features stay compliant </a:t>
            </a:r>
          </a:p>
          <a:p>
            <a:pPr marL="101581" indent="0">
              <a:buNone/>
            </a:pPr>
            <a:endParaRPr lang="en-US" sz="900" dirty="0"/>
          </a:p>
          <a:p>
            <a:pPr marL="101581" indent="0">
              <a:buNone/>
            </a:pPr>
            <a:r>
              <a:rPr lang="en-US" sz="900" dirty="0"/>
              <a:t>Conformance statements are accurate and transparent</a:t>
            </a:r>
          </a:p>
          <a:p>
            <a:pPr marL="101581" indent="0">
              <a:buNone/>
            </a:pPr>
            <a:endParaRPr lang="en-US" sz="900" dirty="0"/>
          </a:p>
          <a:p>
            <a:pPr marL="101581" indent="0">
              <a:buNone/>
            </a:pPr>
            <a:r>
              <a:rPr lang="en-US" sz="900" dirty="0"/>
              <a:t>Deliberate focus on maintaining quality with efficiency of common tasks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F014FD-DB36-4C94-A7EE-BB48D43B48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597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source of truth for content</a:t>
            </a:r>
          </a:p>
          <a:p>
            <a:r>
              <a:rPr lang="en-US"/>
              <a:t>Visibility </a:t>
            </a:r>
            <a:r>
              <a:rPr lang="en-US" dirty="0"/>
              <a:t>and transparency in reporting</a:t>
            </a:r>
          </a:p>
          <a:p>
            <a:r>
              <a:rPr lang="en-US" dirty="0"/>
              <a:t>Top down bottoms up</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F014FD-DB36-4C94-A7EE-BB48D43B48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778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Hub and spoke </a:t>
            </a:r>
            <a:r>
              <a:rPr lang="en-US"/>
              <a:t>model </a:t>
            </a:r>
          </a:p>
          <a:p>
            <a:r>
              <a:rPr lang="en-US" dirty="0"/>
              <a:t>Trusted tester</a:t>
            </a:r>
          </a:p>
          <a:p>
            <a:r>
              <a:rPr lang="en-US" dirty="0"/>
              <a:t>Keros- integrate with engineering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F014FD-DB36-4C94-A7EE-BB48D43B48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118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3F91A9D-A5F1-45A6-99C4-6F250B494B7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1167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START FY18</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03/16/2018 1:08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308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Theme: accessibility bugs create pain for both developers and customers. </a:t>
            </a:r>
          </a:p>
          <a:p>
            <a:r>
              <a:rPr lang="en-US" dirty="0"/>
              <a:t>We’re here to help you</a:t>
            </a:r>
          </a:p>
          <a:p>
            <a:r>
              <a:rPr lang="en-US" dirty="0"/>
              <a:t>Tooling vision: alleviate pain for both.</a:t>
            </a:r>
            <a:endParaRPr lang="en-US" dirty="0">
              <a:cs typeface="Segoe UI Light"/>
            </a:endParaRPr>
          </a:p>
          <a:p>
            <a:r>
              <a:rPr lang="en-US" dirty="0"/>
              <a:t>Story: 30,000 bugs across the company in FY’17. </a:t>
            </a:r>
            <a:endParaRPr lang="en-US" dirty="0">
              <a:cs typeface="Segoe UI Light"/>
            </a:endParaRPr>
          </a:p>
          <a:p>
            <a:pPr>
              <a:spcAft>
                <a:spcPts val="300"/>
              </a:spcAft>
            </a:pPr>
            <a:endParaRPr lang="en-US" dirty="0">
              <a:cs typeface="Segoe UI Ligh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9E72A3-73C3-4EC0-976B-555052BC0B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03/16/2018 1:08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7957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Clarity</a:t>
            </a:r>
          </a:p>
          <a:p>
            <a:r>
              <a:rPr lang="en-US" sz="900" kern="1200" dirty="0">
                <a:solidFill>
                  <a:schemeClr val="tx1"/>
                </a:solidFill>
                <a:effectLst/>
                <a:latin typeface="Segoe UI Light" pitchFamily="34" charset="0"/>
                <a:ea typeface="+mn-ea"/>
                <a:cs typeface="+mn-cs"/>
              </a:rPr>
              <a:t>Synergy</a:t>
            </a:r>
          </a:p>
          <a:p>
            <a:pPr lvl="0"/>
            <a:r>
              <a:rPr lang="en-US" sz="900" kern="1200" dirty="0">
                <a:solidFill>
                  <a:schemeClr val="tx1"/>
                </a:solidFill>
                <a:effectLst/>
                <a:latin typeface="Segoe UI Light" pitchFamily="34" charset="0"/>
                <a:ea typeface="+mn-ea"/>
                <a:cs typeface="+mn-cs"/>
              </a:rPr>
              <a:t>We are all in this together, we are here to help</a:t>
            </a:r>
          </a:p>
          <a:p>
            <a:pPr lvl="0"/>
            <a:r>
              <a:rPr lang="en-US" sz="900" kern="1200" dirty="0">
                <a:solidFill>
                  <a:schemeClr val="tx1"/>
                </a:solidFill>
                <a:effectLst/>
                <a:latin typeface="Segoe UI Light" pitchFamily="34" charset="0"/>
                <a:ea typeface="+mn-ea"/>
                <a:cs typeface="+mn-cs"/>
              </a:rPr>
              <a:t>Trust but verify</a:t>
            </a:r>
          </a:p>
          <a:p>
            <a:pPr lvl="0"/>
            <a:r>
              <a:rPr lang="en-US" sz="900" kern="1200" dirty="0">
                <a:solidFill>
                  <a:schemeClr val="tx1"/>
                </a:solidFill>
                <a:effectLst/>
                <a:latin typeface="Segoe UI Light" pitchFamily="34" charset="0"/>
                <a:ea typeface="+mn-ea"/>
                <a:cs typeface="+mn-cs"/>
              </a:rPr>
              <a:t>Think “top down, bottoms up”</a:t>
            </a:r>
          </a:p>
          <a:p>
            <a:pPr lvl="0"/>
            <a:r>
              <a:rPr lang="en-US" sz="900" kern="1200" dirty="0">
                <a:solidFill>
                  <a:schemeClr val="tx1"/>
                </a:solidFill>
                <a:effectLst/>
                <a:latin typeface="Segoe UI Light" pitchFamily="34" charset="0"/>
                <a:ea typeface="+mn-ea"/>
                <a:cs typeface="+mn-cs"/>
              </a:rPr>
              <a:t>Clear working group with accountabilities</a:t>
            </a:r>
          </a:p>
          <a:p>
            <a:pPr lvl="0"/>
            <a:r>
              <a:rPr lang="en-US" sz="900" kern="1200" dirty="0">
                <a:solidFill>
                  <a:schemeClr val="tx1"/>
                </a:solidFill>
                <a:effectLst/>
                <a:latin typeface="Segoe UI Light" pitchFamily="34" charset="0"/>
                <a:ea typeface="+mn-ea"/>
                <a:cs typeface="+mn-cs"/>
              </a:rPr>
              <a:t>Track dependencies and investments made across teams</a:t>
            </a:r>
          </a:p>
          <a:p>
            <a:pPr lvl="0"/>
            <a:r>
              <a:rPr lang="en-US" sz="900" kern="1200" dirty="0">
                <a:solidFill>
                  <a:schemeClr val="tx1"/>
                </a:solidFill>
                <a:effectLst/>
                <a:latin typeface="Segoe UI Light" pitchFamily="34" charset="0"/>
                <a:ea typeface="+mn-ea"/>
                <a:cs typeface="+mn-cs"/>
              </a:rPr>
              <a:t>Drive transparency by asking who else needs to know?</a:t>
            </a:r>
          </a:p>
          <a:p>
            <a:pPr lvl="0"/>
            <a:r>
              <a:rPr lang="en-US" sz="900" kern="1200" dirty="0">
                <a:solidFill>
                  <a:schemeClr val="tx1"/>
                </a:solidFill>
                <a:effectLst/>
                <a:latin typeface="Segoe UI Light" pitchFamily="34" charset="0"/>
                <a:ea typeface="+mn-ea"/>
                <a:cs typeface="+mn-cs"/>
              </a:rPr>
              <a:t>Build consensus and approval through empathy and resolving concerns</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Urgency</a:t>
            </a:r>
          </a:p>
          <a:p>
            <a:pPr lvl="0"/>
            <a:r>
              <a:rPr lang="en-US" sz="900" kern="1200" dirty="0">
                <a:solidFill>
                  <a:schemeClr val="tx1"/>
                </a:solidFill>
                <a:effectLst/>
                <a:latin typeface="Segoe UI Light" pitchFamily="34" charset="0"/>
                <a:ea typeface="+mn-ea"/>
                <a:cs typeface="+mn-cs"/>
              </a:rPr>
              <a:t>Create an internal or external forcing function (exec reviews, launch conferences)</a:t>
            </a:r>
          </a:p>
          <a:p>
            <a:pPr lvl="0"/>
            <a:r>
              <a:rPr lang="en-US" sz="900" kern="1200" dirty="0">
                <a:solidFill>
                  <a:schemeClr val="tx1"/>
                </a:solidFill>
                <a:effectLst/>
                <a:latin typeface="Segoe UI Light" pitchFamily="34" charset="0"/>
                <a:ea typeface="+mn-ea"/>
                <a:cs typeface="+mn-cs"/>
              </a:rPr>
              <a:t>Timelines with key dates that mark progress</a:t>
            </a:r>
          </a:p>
          <a:p>
            <a:pPr lvl="0"/>
            <a:r>
              <a:rPr lang="en-US" sz="900" kern="1200" dirty="0">
                <a:solidFill>
                  <a:schemeClr val="tx1"/>
                </a:solidFill>
                <a:effectLst/>
                <a:latin typeface="Segoe UI Light" pitchFamily="34" charset="0"/>
                <a:ea typeface="+mn-ea"/>
                <a:cs typeface="+mn-cs"/>
              </a:rPr>
              <a:t>Customer focus</a:t>
            </a:r>
          </a:p>
          <a:p>
            <a:r>
              <a:rPr lang="en-US" sz="900"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03/16/2018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7025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FastPass: can share the process and not the tool. Part of the shift left process/mindset not necessarily a product. </a:t>
            </a:r>
          </a:p>
          <a:p>
            <a:r>
              <a:rPr lang="en-US" dirty="0"/>
              <a:t>@@found early success within MSFT, learn more in the Office session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B7B8B-C5CA-4BAB-B6A8-2D812929CF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665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191">
              <a:spcAft>
                <a:spcPts val="350"/>
              </a:spcAft>
              <a:defRPr/>
            </a:pPr>
            <a:r>
              <a:rPr lang="en-US" dirty="0">
                <a:latin typeface="Segoe UI" panose="020B0502040204020203" pitchFamily="34" charset="0"/>
                <a:cs typeface="Segoe UI" panose="020B0502040204020203" pitchFamily="34" charset="0"/>
              </a:rPr>
              <a:t>Our vision: </a:t>
            </a:r>
          </a:p>
          <a:p>
            <a:pPr defTabSz="961191">
              <a:spcAft>
                <a:spcPts val="350"/>
              </a:spcAft>
              <a:defRPr/>
            </a:pPr>
            <a:r>
              <a:rPr lang="en-US" dirty="0">
                <a:latin typeface="Segoe UI" panose="020B0502040204020203" pitchFamily="34" charset="0"/>
                <a:cs typeface="Segoe UI" panose="020B0502040204020203" pitchFamily="34" charset="0"/>
              </a:rPr>
              <a:t>PREVENT a11y bugs</a:t>
            </a:r>
          </a:p>
          <a:p>
            <a:pPr defTabSz="961191">
              <a:spcAft>
                <a:spcPts val="350"/>
              </a:spcAft>
              <a:defRPr/>
            </a:pPr>
            <a:r>
              <a:rPr lang="en-US" dirty="0">
                <a:latin typeface="Segoe UI" panose="020B0502040204020203" pitchFamily="34" charset="0"/>
                <a:cs typeface="Segoe UI" panose="020B0502040204020203" pitchFamily="34" charset="0"/>
              </a:rPr>
              <a:t>OR make it easier to find, file, and fix</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START FY18</a:t>
            </a:r>
          </a:p>
        </p:txBody>
      </p:sp>
      <p:sp>
        <p:nvSpPr>
          <p:cNvPr id="5" name="Footer Placeholder 4"/>
          <p:cNvSpPr>
            <a:spLocks noGrp="1"/>
          </p:cNvSpPr>
          <p:nvPr>
            <p:ph type="ftr" sz="quarter" idx="11"/>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03/16/2018 1:08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4374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390" lvl="1" indent="-571390">
              <a:buFont typeface="Arial" panose="020B0604020202020204" pitchFamily="34" charset="0"/>
              <a:buChar char="•"/>
            </a:pPr>
            <a:r>
              <a:rPr lang="en-US" sz="3999" kern="1200" dirty="0">
                <a:gradFill>
                  <a:gsLst>
                    <a:gs pos="1250">
                      <a:schemeClr val="tx1"/>
                    </a:gs>
                    <a:gs pos="99000">
                      <a:schemeClr val="tx1"/>
                    </a:gs>
                  </a:gsLst>
                  <a:lin ang="5400000" scaled="0"/>
                </a:gradFill>
                <a:latin typeface="Segoe UI Light" pitchFamily="34" charset="0"/>
                <a:ea typeface="+mn-ea"/>
                <a:cs typeface="+mn-cs"/>
              </a:rPr>
              <a:t>Accessibility starts in Dogfood</a:t>
            </a:r>
          </a:p>
          <a:p>
            <a:pPr marL="571390" lvl="1" indent="-571390">
              <a:buFont typeface="Arial" panose="020B0604020202020204" pitchFamily="34" charset="0"/>
              <a:buChar char="•"/>
            </a:pPr>
            <a:r>
              <a:rPr lang="en-US" sz="3999" kern="1200" dirty="0">
                <a:gradFill>
                  <a:gsLst>
                    <a:gs pos="1250">
                      <a:schemeClr val="tx1"/>
                    </a:gs>
                    <a:gs pos="99000">
                      <a:schemeClr val="tx1"/>
                    </a:gs>
                  </a:gsLst>
                  <a:lin ang="5400000" scaled="0"/>
                </a:gradFill>
                <a:latin typeface="Segoe UI Light" pitchFamily="34" charset="0"/>
                <a:ea typeface="+mn-ea"/>
                <a:cs typeface="+mn-cs"/>
              </a:rPr>
              <a:t>Connect engineering and customer support </a:t>
            </a:r>
          </a:p>
          <a:p>
            <a:pPr marL="571390" lvl="1" indent="-571390">
              <a:buFont typeface="Arial" panose="020B0604020202020204" pitchFamily="34" charset="0"/>
              <a:buChar char="•"/>
            </a:pPr>
            <a:r>
              <a:rPr lang="en-US" sz="3999" kern="1200" dirty="0">
                <a:gradFill>
                  <a:gsLst>
                    <a:gs pos="1250">
                      <a:schemeClr val="tx1"/>
                    </a:gs>
                    <a:gs pos="99000">
                      <a:schemeClr val="tx1"/>
                    </a:gs>
                  </a:gsLst>
                  <a:lin ang="5400000" scaled="0"/>
                </a:gradFill>
                <a:latin typeface="Segoe UI Light" pitchFamily="34" charset="0"/>
                <a:ea typeface="+mn-ea"/>
                <a:cs typeface="+mn-cs"/>
              </a:rPr>
              <a:t>Inclusive Design in specs </a:t>
            </a:r>
          </a:p>
          <a:p>
            <a:pPr marL="571390" lvl="1" indent="-571390">
              <a:buFont typeface="Arial" panose="020B0604020202020204" pitchFamily="34" charset="0"/>
              <a:buChar char="•"/>
            </a:pPr>
            <a:r>
              <a:rPr lang="en-US" sz="3999" kern="1200" dirty="0">
                <a:gradFill>
                  <a:gsLst>
                    <a:gs pos="1250">
                      <a:schemeClr val="tx1"/>
                    </a:gs>
                    <a:gs pos="99000">
                      <a:schemeClr val="tx1"/>
                    </a:gs>
                  </a:gsLst>
                  <a:lin ang="5400000" scaled="0"/>
                </a:gradFill>
                <a:latin typeface="Segoe UI Light" pitchFamily="34" charset="0"/>
                <a:ea typeface="+mn-ea"/>
                <a:cs typeface="+mn-cs"/>
              </a:rPr>
              <a:t>Leveraging AI &amp; Intelligent Services </a:t>
            </a:r>
          </a:p>
          <a:p>
            <a:pPr marL="571390" lvl="1" indent="-571390">
              <a:buFont typeface="Arial" panose="020B0604020202020204" pitchFamily="34" charset="0"/>
              <a:buChar char="•"/>
            </a:pPr>
            <a:r>
              <a:rPr lang="en-US" sz="3999" kern="1200">
                <a:gradFill>
                  <a:gsLst>
                    <a:gs pos="1250">
                      <a:schemeClr val="tx1"/>
                    </a:gs>
                    <a:gs pos="99000">
                      <a:schemeClr val="tx1"/>
                    </a:gs>
                  </a:gsLst>
                  <a:lin ang="5400000" scaled="0"/>
                </a:gradFill>
                <a:latin typeface="Segoe UI Light" pitchFamily="34" charset="0"/>
                <a:ea typeface="+mn-ea"/>
                <a:cs typeface="+mn-cs"/>
              </a:rPr>
              <a:t>Accessibility and inclusive design training</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03/16/2018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6062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4EF34-D9F9-4649-BC05-607EB44327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271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Clarity</a:t>
            </a:r>
          </a:p>
          <a:p>
            <a:r>
              <a:rPr lang="en-US" sz="900" kern="1200" dirty="0">
                <a:solidFill>
                  <a:schemeClr val="tx1"/>
                </a:solidFill>
                <a:effectLst/>
                <a:latin typeface="Segoe UI Light" pitchFamily="34" charset="0"/>
                <a:ea typeface="+mn-ea"/>
                <a:cs typeface="+mn-cs"/>
              </a:rPr>
              <a:t>Synergy</a:t>
            </a:r>
          </a:p>
          <a:p>
            <a:pPr lvl="0"/>
            <a:r>
              <a:rPr lang="en-US" sz="900" kern="1200" dirty="0">
                <a:solidFill>
                  <a:schemeClr val="tx1"/>
                </a:solidFill>
                <a:effectLst/>
                <a:latin typeface="Segoe UI Light" pitchFamily="34" charset="0"/>
                <a:ea typeface="+mn-ea"/>
                <a:cs typeface="+mn-cs"/>
              </a:rPr>
              <a:t>We are all in this together, we are here to help</a:t>
            </a:r>
          </a:p>
          <a:p>
            <a:pPr lvl="0"/>
            <a:r>
              <a:rPr lang="en-US" sz="900" kern="1200" dirty="0">
                <a:solidFill>
                  <a:schemeClr val="tx1"/>
                </a:solidFill>
                <a:effectLst/>
                <a:latin typeface="Segoe UI Light" pitchFamily="34" charset="0"/>
                <a:ea typeface="+mn-ea"/>
                <a:cs typeface="+mn-cs"/>
              </a:rPr>
              <a:t>Trust but verify</a:t>
            </a:r>
          </a:p>
          <a:p>
            <a:pPr lvl="0"/>
            <a:r>
              <a:rPr lang="en-US" sz="900" kern="1200" dirty="0">
                <a:solidFill>
                  <a:schemeClr val="tx1"/>
                </a:solidFill>
                <a:effectLst/>
                <a:latin typeface="Segoe UI Light" pitchFamily="34" charset="0"/>
                <a:ea typeface="+mn-ea"/>
                <a:cs typeface="+mn-cs"/>
              </a:rPr>
              <a:t>Think “top down, bottoms up”</a:t>
            </a:r>
          </a:p>
          <a:p>
            <a:pPr lvl="0"/>
            <a:r>
              <a:rPr lang="en-US" sz="900" kern="1200" dirty="0">
                <a:solidFill>
                  <a:schemeClr val="tx1"/>
                </a:solidFill>
                <a:effectLst/>
                <a:latin typeface="Segoe UI Light" pitchFamily="34" charset="0"/>
                <a:ea typeface="+mn-ea"/>
                <a:cs typeface="+mn-cs"/>
              </a:rPr>
              <a:t>Clear working group with accountabilities</a:t>
            </a:r>
          </a:p>
          <a:p>
            <a:pPr lvl="0"/>
            <a:r>
              <a:rPr lang="en-US" sz="900" kern="1200" dirty="0">
                <a:solidFill>
                  <a:schemeClr val="tx1"/>
                </a:solidFill>
                <a:effectLst/>
                <a:latin typeface="Segoe UI Light" pitchFamily="34" charset="0"/>
                <a:ea typeface="+mn-ea"/>
                <a:cs typeface="+mn-cs"/>
              </a:rPr>
              <a:t>Track dependencies and investments made across teams</a:t>
            </a:r>
          </a:p>
          <a:p>
            <a:pPr lvl="0"/>
            <a:r>
              <a:rPr lang="en-US" sz="900" kern="1200" dirty="0">
                <a:solidFill>
                  <a:schemeClr val="tx1"/>
                </a:solidFill>
                <a:effectLst/>
                <a:latin typeface="Segoe UI Light" pitchFamily="34" charset="0"/>
                <a:ea typeface="+mn-ea"/>
                <a:cs typeface="+mn-cs"/>
              </a:rPr>
              <a:t>Drive transparency by asking who else needs to know?</a:t>
            </a:r>
          </a:p>
          <a:p>
            <a:pPr lvl="0"/>
            <a:r>
              <a:rPr lang="en-US" sz="900" kern="1200" dirty="0">
                <a:solidFill>
                  <a:schemeClr val="tx1"/>
                </a:solidFill>
                <a:effectLst/>
                <a:latin typeface="Segoe UI Light" pitchFamily="34" charset="0"/>
                <a:ea typeface="+mn-ea"/>
                <a:cs typeface="+mn-cs"/>
              </a:rPr>
              <a:t>Build consensus and approval through empathy and resolving concerns</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Urgency</a:t>
            </a:r>
          </a:p>
          <a:p>
            <a:pPr lvl="0"/>
            <a:r>
              <a:rPr lang="en-US" sz="900" kern="1200" dirty="0">
                <a:solidFill>
                  <a:schemeClr val="tx1"/>
                </a:solidFill>
                <a:effectLst/>
                <a:latin typeface="Segoe UI Light" pitchFamily="34" charset="0"/>
                <a:ea typeface="+mn-ea"/>
                <a:cs typeface="+mn-cs"/>
              </a:rPr>
              <a:t>Create an internal or external forcing function (exec reviews, launch conferences)</a:t>
            </a:r>
          </a:p>
          <a:p>
            <a:pPr lvl="0"/>
            <a:r>
              <a:rPr lang="en-US" sz="900" kern="1200" dirty="0">
                <a:solidFill>
                  <a:schemeClr val="tx1"/>
                </a:solidFill>
                <a:effectLst/>
                <a:latin typeface="Segoe UI Light" pitchFamily="34" charset="0"/>
                <a:ea typeface="+mn-ea"/>
                <a:cs typeface="+mn-cs"/>
              </a:rPr>
              <a:t>Timelines with key dates that mark progress</a:t>
            </a:r>
          </a:p>
          <a:p>
            <a:pPr lvl="0"/>
            <a:r>
              <a:rPr lang="en-US" sz="900" kern="1200" dirty="0">
                <a:solidFill>
                  <a:schemeClr val="tx1"/>
                </a:solidFill>
                <a:effectLst/>
                <a:latin typeface="Segoe UI Light" pitchFamily="34" charset="0"/>
                <a:ea typeface="+mn-ea"/>
                <a:cs typeface="+mn-cs"/>
              </a:rPr>
              <a:t>Customer focus</a:t>
            </a:r>
          </a:p>
          <a:p>
            <a:r>
              <a:rPr lang="en-US" sz="900"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03/16/2018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0208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03/16/2018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0573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03/16/2018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5561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03/16/2018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3211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03/16/2018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0016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Holding slide during presentation Q&amp;A</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03/16/2018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8789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03/16/2018 1:08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071844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Holding slide during presentation Q&amp;A</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03/16/2018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5874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DAEB37-A91D-4738-88ED-D30856096F9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03/16/2018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97356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03/16/2018 1:08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1097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03/16/2018 1:08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08795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03/16/2018 1:08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17620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7FAFB-9B7B-4BD9-B2B0-FBCA195021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7290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7FAFB-9B7B-4BD9-B2B0-FBCA195021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5359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03/16/2018 1:08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27847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5.xml"/><Relationship Id="rId5" Type="http://schemas.openxmlformats.org/officeDocument/2006/relationships/hyperlink" Target="http://aka.ms/1ESDay" TargetMode="External"/><Relationship Id="rId4" Type="http://schemas.openxmlformats.org/officeDocument/2006/relationships/image" Target="../media/image18.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5.xml"/><Relationship Id="rId5" Type="http://schemas.openxmlformats.org/officeDocument/2006/relationships/image" Target="../media/image6.png"/><Relationship Id="rId4" Type="http://schemas.openxmlformats.org/officeDocument/2006/relationships/image" Target="../media/image18.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null)"/><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12.xml"/><Relationship Id="rId5" Type="http://schemas.openxmlformats.org/officeDocument/2006/relationships/hyperlink" Target="http://aka.ms/1ESDay" TargetMode="External"/><Relationship Id="rId4" Type="http://schemas.openxmlformats.org/officeDocument/2006/relationships/image" Target="../media/image18.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12.xml"/><Relationship Id="rId4" Type="http://schemas.openxmlformats.org/officeDocument/2006/relationships/image" Target="../media/image18.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g"/><Relationship Id="rId1" Type="http://schemas.openxmlformats.org/officeDocument/2006/relationships/slideMaster" Target="../slideMasters/slideMaster12.xml"/><Relationship Id="rId4" Type="http://schemas.openxmlformats.org/officeDocument/2006/relationships/image" Target="../media/image20.emf"/></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12.xml"/><Relationship Id="rId5" Type="http://schemas.openxmlformats.org/officeDocument/2006/relationships/image" Target="../media/image6.png"/><Relationship Id="rId4" Type="http://schemas.openxmlformats.org/officeDocument/2006/relationships/image" Target="../media/image18.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null)"/><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null)"/><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8006390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DF4CE-C5CE-4E73-889F-09F8095FAC2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EFF16D1-E61C-4484-8EF5-86C45F062993}"/>
              </a:ext>
            </a:extLst>
          </p:cNvPr>
          <p:cNvSpPr>
            <a:spLocks noGrp="1"/>
          </p:cNvSpPr>
          <p:nvPr>
            <p:ph sz="quarter" idx="10"/>
          </p:nvPr>
        </p:nvSpPr>
        <p:spPr>
          <a:xfrm>
            <a:off x="539239" y="3877754"/>
            <a:ext cx="2258969" cy="738407"/>
          </a:xfrm>
        </p:spPr>
        <p:txBody>
          <a:bodyPr/>
          <a:lstStyle>
            <a:lvl1pPr marL="0" indent="0">
              <a:buNone/>
              <a:defRPr/>
            </a:lvl1pPr>
          </a:lstStyle>
          <a:p>
            <a:pPr lvl="0"/>
            <a:r>
              <a:rPr lang="en-US"/>
              <a:t>Edit</a:t>
            </a:r>
          </a:p>
        </p:txBody>
      </p:sp>
      <p:sp>
        <p:nvSpPr>
          <p:cNvPr id="6" name="Content Placeholder 5">
            <a:extLst>
              <a:ext uri="{FF2B5EF4-FFF2-40B4-BE49-F238E27FC236}">
                <a16:creationId xmlns:a16="http://schemas.microsoft.com/office/drawing/2014/main" id="{0F15961D-4F19-486A-B321-3B9AE41402D2}"/>
              </a:ext>
            </a:extLst>
          </p:cNvPr>
          <p:cNvSpPr>
            <a:spLocks noGrp="1"/>
          </p:cNvSpPr>
          <p:nvPr>
            <p:ph sz="quarter" idx="11"/>
          </p:nvPr>
        </p:nvSpPr>
        <p:spPr>
          <a:xfrm>
            <a:off x="3510713" y="3877753"/>
            <a:ext cx="2600649" cy="37541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CC6D7326-AFF0-4A96-A3D7-08EBC6FB526E}"/>
              </a:ext>
            </a:extLst>
          </p:cNvPr>
          <p:cNvSpPr>
            <a:spLocks noGrp="1"/>
          </p:cNvSpPr>
          <p:nvPr>
            <p:ph sz="quarter" idx="12"/>
          </p:nvPr>
        </p:nvSpPr>
        <p:spPr>
          <a:xfrm>
            <a:off x="6872449" y="3657555"/>
            <a:ext cx="2234678" cy="4928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568DF008-792B-4490-95CB-0ACAFA420CED}"/>
              </a:ext>
            </a:extLst>
          </p:cNvPr>
          <p:cNvSpPr>
            <a:spLocks noGrp="1"/>
          </p:cNvSpPr>
          <p:nvPr>
            <p:ph sz="quarter" idx="13"/>
          </p:nvPr>
        </p:nvSpPr>
        <p:spPr>
          <a:xfrm>
            <a:off x="9892504" y="3657555"/>
            <a:ext cx="2271923" cy="45853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75C102EB-A9DB-4790-BF77-8F90CF1490D5}"/>
              </a:ext>
            </a:extLst>
          </p:cNvPr>
          <p:cNvSpPr>
            <a:spLocks noGrp="1"/>
          </p:cNvSpPr>
          <p:nvPr>
            <p:ph sz="quarter" idx="14"/>
          </p:nvPr>
        </p:nvSpPr>
        <p:spPr>
          <a:xfrm>
            <a:off x="539239" y="5448283"/>
            <a:ext cx="2798207" cy="32666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71627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6FC5-B6D2-418C-9DE2-2431AB2B26B1}"/>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247E751-F4AA-4F0F-BA80-D7FF8CEDAE62}"/>
              </a:ext>
            </a:extLst>
          </p:cNvPr>
          <p:cNvSpPr>
            <a:spLocks noGrp="1"/>
          </p:cNvSpPr>
          <p:nvPr>
            <p:ph sz="quarter" idx="10"/>
          </p:nvPr>
        </p:nvSpPr>
        <p:spPr>
          <a:xfrm>
            <a:off x="738416" y="1907305"/>
            <a:ext cx="5248258" cy="738407"/>
          </a:xfrm>
        </p:spPr>
        <p:txBody>
          <a:bodyPr/>
          <a:lstStyle/>
          <a:p>
            <a:pPr lvl="0"/>
            <a:r>
              <a:rPr lang="en-US"/>
              <a:t>Edit Master text styles</a:t>
            </a:r>
          </a:p>
        </p:txBody>
      </p:sp>
      <p:sp>
        <p:nvSpPr>
          <p:cNvPr id="6" name="Content Placeholder 5">
            <a:extLst>
              <a:ext uri="{FF2B5EF4-FFF2-40B4-BE49-F238E27FC236}">
                <a16:creationId xmlns:a16="http://schemas.microsoft.com/office/drawing/2014/main" id="{A84DA3ED-DB32-44E7-B645-68F72D7E70F3}"/>
              </a:ext>
            </a:extLst>
          </p:cNvPr>
          <p:cNvSpPr>
            <a:spLocks noGrp="1"/>
          </p:cNvSpPr>
          <p:nvPr>
            <p:ph sz="quarter" idx="11"/>
          </p:nvPr>
        </p:nvSpPr>
        <p:spPr>
          <a:xfrm>
            <a:off x="6571252" y="1740537"/>
            <a:ext cx="4315522" cy="1292149"/>
          </a:xfrm>
        </p:spPr>
        <p:txBody>
          <a:bodyPr/>
          <a:lstStyle>
            <a:lvl2pPr marL="342812" indent="0">
              <a:buNone/>
              <a:defRPr/>
            </a:lvl2pPr>
          </a:lstStyle>
          <a:p>
            <a:pPr lvl="0"/>
            <a:r>
              <a:rPr lang="en-US"/>
              <a:t>Edit Master text styles</a:t>
            </a:r>
          </a:p>
        </p:txBody>
      </p:sp>
      <p:sp>
        <p:nvSpPr>
          <p:cNvPr id="8" name="Content Placeholder 7">
            <a:extLst>
              <a:ext uri="{FF2B5EF4-FFF2-40B4-BE49-F238E27FC236}">
                <a16:creationId xmlns:a16="http://schemas.microsoft.com/office/drawing/2014/main" id="{8595B015-F79E-49D5-8A57-28C0543BE897}"/>
              </a:ext>
            </a:extLst>
          </p:cNvPr>
          <p:cNvSpPr>
            <a:spLocks noGrp="1"/>
          </p:cNvSpPr>
          <p:nvPr>
            <p:ph sz="quarter" idx="12"/>
          </p:nvPr>
        </p:nvSpPr>
        <p:spPr>
          <a:xfrm>
            <a:off x="738417" y="3382309"/>
            <a:ext cx="5497635" cy="738407"/>
          </a:xfrm>
        </p:spPr>
        <p:txBody>
          <a:bodyPr/>
          <a:lstStyle/>
          <a:p>
            <a:pPr lvl="0"/>
            <a:r>
              <a:rPr lang="en-US"/>
              <a:t>Edit Master text styles</a:t>
            </a:r>
          </a:p>
        </p:txBody>
      </p:sp>
      <p:sp>
        <p:nvSpPr>
          <p:cNvPr id="10" name="Content Placeholder 9">
            <a:extLst>
              <a:ext uri="{FF2B5EF4-FFF2-40B4-BE49-F238E27FC236}">
                <a16:creationId xmlns:a16="http://schemas.microsoft.com/office/drawing/2014/main" id="{68BEBBEE-69D6-4DFE-A968-CB49ED82E60A}"/>
              </a:ext>
            </a:extLst>
          </p:cNvPr>
          <p:cNvSpPr>
            <a:spLocks noGrp="1"/>
          </p:cNvSpPr>
          <p:nvPr>
            <p:ph sz="quarter" idx="13"/>
          </p:nvPr>
        </p:nvSpPr>
        <p:spPr>
          <a:xfrm>
            <a:off x="7183361" y="3506978"/>
            <a:ext cx="3870205" cy="738407"/>
          </a:xfrm>
        </p:spPr>
        <p:txBody>
          <a:bodyPr/>
          <a:lstStyle/>
          <a:p>
            <a:pPr lvl="0"/>
            <a:r>
              <a:rPr lang="en-US"/>
              <a:t>Edit Master</a:t>
            </a:r>
          </a:p>
        </p:txBody>
      </p:sp>
    </p:spTree>
    <p:extLst>
      <p:ext uri="{BB962C8B-B14F-4D97-AF65-F5344CB8AC3E}">
        <p14:creationId xmlns:p14="http://schemas.microsoft.com/office/powerpoint/2010/main" val="236274563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17EAA2-8F5E-4552-BCDD-1BDFD2308169}"/>
              </a:ext>
            </a:extLst>
          </p:cNvPr>
          <p:cNvSpPr>
            <a:spLocks noGrp="1"/>
          </p:cNvSpPr>
          <p:nvPr>
            <p:ph sz="quarter" idx="10"/>
          </p:nvPr>
        </p:nvSpPr>
        <p:spPr>
          <a:xfrm>
            <a:off x="751323" y="1294776"/>
            <a:ext cx="3912308" cy="738407"/>
          </a:xfrm>
        </p:spPr>
        <p:txBody>
          <a:bodyPr/>
          <a:lstStyle/>
          <a:p>
            <a:pPr lvl="0"/>
            <a:r>
              <a:rPr lang="en-US"/>
              <a:t>Edit Master</a:t>
            </a:r>
          </a:p>
        </p:txBody>
      </p:sp>
      <p:sp>
        <p:nvSpPr>
          <p:cNvPr id="5" name="Content Placeholder 4">
            <a:extLst>
              <a:ext uri="{FF2B5EF4-FFF2-40B4-BE49-F238E27FC236}">
                <a16:creationId xmlns:a16="http://schemas.microsoft.com/office/drawing/2014/main" id="{0F23DA4F-E971-461C-9718-A39CCDF99E0A}"/>
              </a:ext>
            </a:extLst>
          </p:cNvPr>
          <p:cNvSpPr>
            <a:spLocks noGrp="1"/>
          </p:cNvSpPr>
          <p:nvPr>
            <p:ph sz="quarter" idx="11"/>
          </p:nvPr>
        </p:nvSpPr>
        <p:spPr>
          <a:xfrm>
            <a:off x="1225837" y="2909530"/>
            <a:ext cx="4064525" cy="738407"/>
          </a:xfrm>
        </p:spPr>
        <p:txBody>
          <a:bodyPr/>
          <a:lstStyle/>
          <a:p>
            <a:pPr lvl="0"/>
            <a:r>
              <a:rPr lang="en-US"/>
              <a:t>Edit Master text</a:t>
            </a:r>
          </a:p>
        </p:txBody>
      </p:sp>
      <p:sp>
        <p:nvSpPr>
          <p:cNvPr id="7" name="Content Placeholder 6">
            <a:extLst>
              <a:ext uri="{FF2B5EF4-FFF2-40B4-BE49-F238E27FC236}">
                <a16:creationId xmlns:a16="http://schemas.microsoft.com/office/drawing/2014/main" id="{8AB30A10-76B5-45B5-8465-5277D6963B26}"/>
              </a:ext>
            </a:extLst>
          </p:cNvPr>
          <p:cNvSpPr>
            <a:spLocks noGrp="1"/>
          </p:cNvSpPr>
          <p:nvPr>
            <p:ph sz="quarter" idx="12"/>
          </p:nvPr>
        </p:nvSpPr>
        <p:spPr>
          <a:xfrm>
            <a:off x="6417418" y="1183567"/>
            <a:ext cx="3424887" cy="738407"/>
          </a:xfrm>
        </p:spPr>
        <p:txBody>
          <a:bodyPr/>
          <a:lstStyle/>
          <a:p>
            <a:pPr lvl="0"/>
            <a:r>
              <a:rPr lang="en-US"/>
              <a:t>Edit Master</a:t>
            </a:r>
          </a:p>
        </p:txBody>
      </p:sp>
      <p:sp>
        <p:nvSpPr>
          <p:cNvPr id="9" name="Content Placeholder 8">
            <a:extLst>
              <a:ext uri="{FF2B5EF4-FFF2-40B4-BE49-F238E27FC236}">
                <a16:creationId xmlns:a16="http://schemas.microsoft.com/office/drawing/2014/main" id="{468B82F0-5ECF-47CB-8A48-2273BE6D7D85}"/>
              </a:ext>
            </a:extLst>
          </p:cNvPr>
          <p:cNvSpPr>
            <a:spLocks noGrp="1"/>
          </p:cNvSpPr>
          <p:nvPr>
            <p:ph sz="quarter" idx="13"/>
          </p:nvPr>
        </p:nvSpPr>
        <p:spPr>
          <a:xfrm>
            <a:off x="7197934" y="2742761"/>
            <a:ext cx="4203788" cy="1764750"/>
          </a:xfrm>
        </p:spPr>
        <p:txBody>
          <a:bodyPr/>
          <a:lstStyle>
            <a:lvl2pPr marL="342812" indent="0">
              <a:buNone/>
              <a:defRPr/>
            </a:lvl2pPr>
          </a:lstStyle>
          <a:p>
            <a:pPr lvl="0"/>
            <a:r>
              <a:rPr lang="en-US"/>
              <a:t>Edit Master text styles</a:t>
            </a:r>
          </a:p>
          <a:p>
            <a:pPr lvl="1"/>
            <a:endParaRPr lang="en-US"/>
          </a:p>
        </p:txBody>
      </p:sp>
      <p:sp>
        <p:nvSpPr>
          <p:cNvPr id="11" name="Content Placeholder 10">
            <a:extLst>
              <a:ext uri="{FF2B5EF4-FFF2-40B4-BE49-F238E27FC236}">
                <a16:creationId xmlns:a16="http://schemas.microsoft.com/office/drawing/2014/main" id="{75CE1E39-8A7C-47EC-B613-288F098363C8}"/>
              </a:ext>
            </a:extLst>
          </p:cNvPr>
          <p:cNvSpPr>
            <a:spLocks noGrp="1"/>
          </p:cNvSpPr>
          <p:nvPr>
            <p:ph sz="quarter" idx="14"/>
          </p:nvPr>
        </p:nvSpPr>
        <p:spPr>
          <a:xfrm>
            <a:off x="4036998" y="4802261"/>
            <a:ext cx="4093673" cy="738407"/>
          </a:xfrm>
        </p:spPr>
        <p:txBody>
          <a:bodyPr/>
          <a:lstStyle/>
          <a:p>
            <a:pPr lvl="0"/>
            <a:r>
              <a:rPr lang="en-US"/>
              <a:t>Edit Master text</a:t>
            </a:r>
          </a:p>
        </p:txBody>
      </p:sp>
      <p:sp>
        <p:nvSpPr>
          <p:cNvPr id="12" name="Title 11">
            <a:extLst>
              <a:ext uri="{FF2B5EF4-FFF2-40B4-BE49-F238E27FC236}">
                <a16:creationId xmlns:a16="http://schemas.microsoft.com/office/drawing/2014/main" id="{20E42C6B-A2AF-4BC9-AF39-5BE02054384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325792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E127-F99B-4213-95B7-2B7C392E2FBE}"/>
              </a:ext>
            </a:extLst>
          </p:cNvPr>
          <p:cNvSpPr>
            <a:spLocks noGrp="1"/>
          </p:cNvSpPr>
          <p:nvPr>
            <p:ph type="title"/>
          </p:nvPr>
        </p:nvSpPr>
        <p:spPr>
          <a:xfrm>
            <a:off x="3033982" y="3675963"/>
            <a:ext cx="4155855" cy="917575"/>
          </a:xfrm>
        </p:spPr>
        <p:txBody>
          <a:bodyPr/>
          <a:lstStyle>
            <a:lvl1pPr algn="ctr">
              <a:defRPr sz="2856"/>
            </a:lvl1pPr>
          </a:lstStyle>
          <a:p>
            <a:r>
              <a:rPr lang="en-US"/>
              <a:t>Click to edit Master title style</a:t>
            </a:r>
          </a:p>
        </p:txBody>
      </p:sp>
      <p:sp>
        <p:nvSpPr>
          <p:cNvPr id="4" name="Content Placeholder 3">
            <a:extLst>
              <a:ext uri="{FF2B5EF4-FFF2-40B4-BE49-F238E27FC236}">
                <a16:creationId xmlns:a16="http://schemas.microsoft.com/office/drawing/2014/main" id="{70973DF4-42CC-4884-A0DB-AC7A364FBAA9}"/>
              </a:ext>
            </a:extLst>
          </p:cNvPr>
          <p:cNvSpPr>
            <a:spLocks noGrp="1"/>
          </p:cNvSpPr>
          <p:nvPr>
            <p:ph sz="quarter" idx="10"/>
          </p:nvPr>
        </p:nvSpPr>
        <p:spPr>
          <a:xfrm>
            <a:off x="349777" y="4582345"/>
            <a:ext cx="1923767" cy="467179"/>
          </a:xfrm>
        </p:spPr>
        <p:txBody>
          <a:bodyPr/>
          <a:lstStyle>
            <a:lvl1pPr marL="0" indent="0" algn="ctr">
              <a:buNone/>
              <a:defRPr sz="2040"/>
            </a:lvl1pPr>
          </a:lstStyle>
          <a:p>
            <a:pPr lvl="0"/>
            <a:r>
              <a:rPr lang="en-US"/>
              <a:t>Edit</a:t>
            </a:r>
          </a:p>
        </p:txBody>
      </p:sp>
      <p:sp>
        <p:nvSpPr>
          <p:cNvPr id="6" name="Content Placeholder 5">
            <a:extLst>
              <a:ext uri="{FF2B5EF4-FFF2-40B4-BE49-F238E27FC236}">
                <a16:creationId xmlns:a16="http://schemas.microsoft.com/office/drawing/2014/main" id="{C77FCEB0-7CAE-4E83-B54E-CE8700505C9E}"/>
              </a:ext>
            </a:extLst>
          </p:cNvPr>
          <p:cNvSpPr>
            <a:spLocks noGrp="1"/>
          </p:cNvSpPr>
          <p:nvPr>
            <p:ph sz="quarter" idx="11"/>
          </p:nvPr>
        </p:nvSpPr>
        <p:spPr>
          <a:xfrm>
            <a:off x="7384157" y="4135189"/>
            <a:ext cx="1943199" cy="467179"/>
          </a:xfrm>
        </p:spPr>
        <p:txBody>
          <a:bodyPr/>
          <a:lstStyle>
            <a:lvl1pPr marL="0" indent="0" algn="ctr">
              <a:buNone/>
              <a:defRPr sz="2040"/>
            </a:lvl1pPr>
          </a:lstStyle>
          <a:p>
            <a:pPr lvl="0"/>
            <a:r>
              <a:rPr lang="en-US"/>
              <a:t>Edit</a:t>
            </a:r>
          </a:p>
        </p:txBody>
      </p:sp>
      <p:sp>
        <p:nvSpPr>
          <p:cNvPr id="8" name="Content Placeholder 7">
            <a:extLst>
              <a:ext uri="{FF2B5EF4-FFF2-40B4-BE49-F238E27FC236}">
                <a16:creationId xmlns:a16="http://schemas.microsoft.com/office/drawing/2014/main" id="{6DB6D746-F956-4BB0-BC17-C7F519CE8761}"/>
              </a:ext>
            </a:extLst>
          </p:cNvPr>
          <p:cNvSpPr>
            <a:spLocks noGrp="1"/>
          </p:cNvSpPr>
          <p:nvPr>
            <p:ph sz="quarter" idx="12"/>
          </p:nvPr>
        </p:nvSpPr>
        <p:spPr>
          <a:xfrm>
            <a:off x="9949181" y="4135189"/>
            <a:ext cx="1748879" cy="467179"/>
          </a:xfrm>
        </p:spPr>
        <p:txBody>
          <a:bodyPr/>
          <a:lstStyle>
            <a:lvl1pPr marL="0" indent="0" algn="ctr">
              <a:buNone/>
              <a:defRPr sz="2040"/>
            </a:lvl1pPr>
          </a:lstStyle>
          <a:p>
            <a:pPr lvl="0"/>
            <a:r>
              <a:rPr lang="en-US"/>
              <a:t>Edit</a:t>
            </a:r>
          </a:p>
        </p:txBody>
      </p:sp>
      <p:sp>
        <p:nvSpPr>
          <p:cNvPr id="10" name="Content Placeholder 9">
            <a:extLst>
              <a:ext uri="{FF2B5EF4-FFF2-40B4-BE49-F238E27FC236}">
                <a16:creationId xmlns:a16="http://schemas.microsoft.com/office/drawing/2014/main" id="{A24A670A-1368-4E68-B99A-D18C76762487}"/>
              </a:ext>
            </a:extLst>
          </p:cNvPr>
          <p:cNvSpPr>
            <a:spLocks noGrp="1"/>
          </p:cNvSpPr>
          <p:nvPr>
            <p:ph sz="quarter" idx="13"/>
          </p:nvPr>
        </p:nvSpPr>
        <p:spPr>
          <a:xfrm>
            <a:off x="3034631" y="5053222"/>
            <a:ext cx="2697808" cy="467179"/>
          </a:xfrm>
        </p:spPr>
        <p:txBody>
          <a:bodyPr/>
          <a:lstStyle>
            <a:lvl1pPr marL="0" indent="0" algn="ctr">
              <a:buNone/>
              <a:defRPr sz="2040"/>
            </a:lvl1pPr>
          </a:lstStyle>
          <a:p>
            <a:pPr lvl="0"/>
            <a:r>
              <a:rPr lang="en-US"/>
              <a:t>Edit</a:t>
            </a:r>
          </a:p>
        </p:txBody>
      </p:sp>
    </p:spTree>
    <p:extLst>
      <p:ext uri="{BB962C8B-B14F-4D97-AF65-F5344CB8AC3E}">
        <p14:creationId xmlns:p14="http://schemas.microsoft.com/office/powerpoint/2010/main" val="400861103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8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260FC-775C-4431-8B5F-E61C0F03251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E3C6627-90AE-4477-A85B-01BC15DE0F93}"/>
              </a:ext>
            </a:extLst>
          </p:cNvPr>
          <p:cNvSpPr>
            <a:spLocks noGrp="1"/>
          </p:cNvSpPr>
          <p:nvPr>
            <p:ph sz="quarter" idx="10"/>
          </p:nvPr>
        </p:nvSpPr>
        <p:spPr>
          <a:xfrm>
            <a:off x="275287" y="5051602"/>
            <a:ext cx="1842802" cy="467179"/>
          </a:xfrm>
        </p:spPr>
        <p:txBody>
          <a:bodyPr/>
          <a:lstStyle>
            <a:lvl1pPr marL="0" indent="0" algn="ctr">
              <a:buNone/>
              <a:defRPr sz="2040"/>
            </a:lvl1pPr>
          </a:lstStyle>
          <a:p>
            <a:pPr lvl="0"/>
            <a:r>
              <a:rPr lang="en-US"/>
              <a:t>Edit</a:t>
            </a:r>
          </a:p>
        </p:txBody>
      </p:sp>
      <p:sp>
        <p:nvSpPr>
          <p:cNvPr id="6" name="Content Placeholder 5">
            <a:extLst>
              <a:ext uri="{FF2B5EF4-FFF2-40B4-BE49-F238E27FC236}">
                <a16:creationId xmlns:a16="http://schemas.microsoft.com/office/drawing/2014/main" id="{7A6E4F5D-5572-49F2-B8CB-472E13C24C40}"/>
              </a:ext>
            </a:extLst>
          </p:cNvPr>
          <p:cNvSpPr>
            <a:spLocks noGrp="1"/>
          </p:cNvSpPr>
          <p:nvPr>
            <p:ph sz="quarter" idx="11"/>
          </p:nvPr>
        </p:nvSpPr>
        <p:spPr>
          <a:xfrm>
            <a:off x="2759343" y="5051602"/>
            <a:ext cx="1787743" cy="467179"/>
          </a:xfrm>
        </p:spPr>
        <p:txBody>
          <a:bodyPr/>
          <a:lstStyle>
            <a:lvl1pPr marL="0" indent="0" algn="ctr">
              <a:buNone/>
              <a:defRPr sz="2040"/>
            </a:lvl1pPr>
          </a:lstStyle>
          <a:p>
            <a:pPr lvl="0"/>
            <a:r>
              <a:rPr lang="en-US"/>
              <a:t>Edit</a:t>
            </a:r>
          </a:p>
        </p:txBody>
      </p:sp>
      <p:sp>
        <p:nvSpPr>
          <p:cNvPr id="8" name="Content Placeholder 7">
            <a:extLst>
              <a:ext uri="{FF2B5EF4-FFF2-40B4-BE49-F238E27FC236}">
                <a16:creationId xmlns:a16="http://schemas.microsoft.com/office/drawing/2014/main" id="{DEC3BF88-916C-4ADB-9DA6-C46FB11A6ADE}"/>
              </a:ext>
            </a:extLst>
          </p:cNvPr>
          <p:cNvSpPr>
            <a:spLocks noGrp="1"/>
          </p:cNvSpPr>
          <p:nvPr>
            <p:ph sz="quarter" idx="12"/>
          </p:nvPr>
        </p:nvSpPr>
        <p:spPr>
          <a:xfrm>
            <a:off x="5052319" y="5051602"/>
            <a:ext cx="1826607" cy="467179"/>
          </a:xfrm>
        </p:spPr>
        <p:txBody>
          <a:bodyPr/>
          <a:lstStyle>
            <a:lvl1pPr marL="0" indent="0" algn="ctr">
              <a:buNone/>
              <a:defRPr sz="2040"/>
            </a:lvl1pPr>
          </a:lstStyle>
          <a:p>
            <a:pPr lvl="0"/>
            <a:r>
              <a:rPr lang="en-US"/>
              <a:t>Edit</a:t>
            </a:r>
          </a:p>
        </p:txBody>
      </p:sp>
      <p:sp>
        <p:nvSpPr>
          <p:cNvPr id="10" name="Content Placeholder 9">
            <a:extLst>
              <a:ext uri="{FF2B5EF4-FFF2-40B4-BE49-F238E27FC236}">
                <a16:creationId xmlns:a16="http://schemas.microsoft.com/office/drawing/2014/main" id="{807216D0-834B-4DA9-92B1-2C810CE57A29}"/>
              </a:ext>
            </a:extLst>
          </p:cNvPr>
          <p:cNvSpPr>
            <a:spLocks noGrp="1"/>
          </p:cNvSpPr>
          <p:nvPr>
            <p:ph sz="quarter" idx="13"/>
          </p:nvPr>
        </p:nvSpPr>
        <p:spPr>
          <a:xfrm>
            <a:off x="7811663" y="5051602"/>
            <a:ext cx="2040358" cy="467179"/>
          </a:xfrm>
        </p:spPr>
        <p:txBody>
          <a:bodyPr/>
          <a:lstStyle>
            <a:lvl1pPr marL="0" indent="0" algn="ctr">
              <a:buNone/>
              <a:defRPr sz="2040"/>
            </a:lvl1pPr>
          </a:lstStyle>
          <a:p>
            <a:pPr lvl="0"/>
            <a:r>
              <a:rPr lang="en-US"/>
              <a:t>Edit</a:t>
            </a:r>
          </a:p>
        </p:txBody>
      </p:sp>
    </p:spTree>
    <p:extLst>
      <p:ext uri="{BB962C8B-B14F-4D97-AF65-F5344CB8AC3E}">
        <p14:creationId xmlns:p14="http://schemas.microsoft.com/office/powerpoint/2010/main" val="80151540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7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5ECAD-878C-4676-9F10-39B5E95C3448}"/>
              </a:ext>
            </a:extLst>
          </p:cNvPr>
          <p:cNvSpPr>
            <a:spLocks noGrp="1"/>
          </p:cNvSpPr>
          <p:nvPr>
            <p:ph type="title"/>
          </p:nvPr>
        </p:nvSpPr>
        <p:spPr>
          <a:xfrm>
            <a:off x="446460" y="3313966"/>
            <a:ext cx="2179929" cy="917575"/>
          </a:xfrm>
        </p:spPr>
        <p:txBody>
          <a:bodyPr/>
          <a:lstStyle>
            <a:lvl1pPr>
              <a:defRPr sz="2856"/>
            </a:lvl1pPr>
          </a:lstStyle>
          <a:p>
            <a:r>
              <a:rPr lang="en-US"/>
              <a:t>Click to</a:t>
            </a:r>
          </a:p>
        </p:txBody>
      </p:sp>
      <p:sp>
        <p:nvSpPr>
          <p:cNvPr id="4" name="Content Placeholder 3">
            <a:extLst>
              <a:ext uri="{FF2B5EF4-FFF2-40B4-BE49-F238E27FC236}">
                <a16:creationId xmlns:a16="http://schemas.microsoft.com/office/drawing/2014/main" id="{2E565CB3-F511-4F6D-81B3-784FBBD0A706}"/>
              </a:ext>
            </a:extLst>
          </p:cNvPr>
          <p:cNvSpPr>
            <a:spLocks noGrp="1"/>
          </p:cNvSpPr>
          <p:nvPr>
            <p:ph sz="quarter" idx="10"/>
          </p:nvPr>
        </p:nvSpPr>
        <p:spPr>
          <a:xfrm>
            <a:off x="3510713" y="3558789"/>
            <a:ext cx="2723719" cy="467179"/>
          </a:xfrm>
        </p:spPr>
        <p:txBody>
          <a:bodyPr/>
          <a:lstStyle>
            <a:lvl1pPr marL="0" indent="0" algn="ctr">
              <a:buNone/>
              <a:defRPr sz="2040"/>
            </a:lvl1pPr>
          </a:lstStyle>
          <a:p>
            <a:pPr lvl="0"/>
            <a:r>
              <a:rPr lang="en-US"/>
              <a:t>Edit</a:t>
            </a:r>
          </a:p>
        </p:txBody>
      </p:sp>
      <p:sp>
        <p:nvSpPr>
          <p:cNvPr id="6" name="Content Placeholder 5">
            <a:extLst>
              <a:ext uri="{FF2B5EF4-FFF2-40B4-BE49-F238E27FC236}">
                <a16:creationId xmlns:a16="http://schemas.microsoft.com/office/drawing/2014/main" id="{5AA3CDCB-846A-489C-A26E-13030D9CB17E}"/>
              </a:ext>
            </a:extLst>
          </p:cNvPr>
          <p:cNvSpPr>
            <a:spLocks noGrp="1"/>
          </p:cNvSpPr>
          <p:nvPr>
            <p:ph sz="quarter" idx="11"/>
          </p:nvPr>
        </p:nvSpPr>
        <p:spPr>
          <a:xfrm>
            <a:off x="6553526" y="3692872"/>
            <a:ext cx="2331839" cy="467179"/>
          </a:xfrm>
        </p:spPr>
        <p:txBody>
          <a:bodyPr/>
          <a:lstStyle>
            <a:lvl1pPr marL="0" indent="0" algn="ctr">
              <a:buNone/>
              <a:defRPr sz="2040"/>
            </a:lvl1pPr>
          </a:lstStyle>
          <a:p>
            <a:pPr lvl="0"/>
            <a:r>
              <a:rPr lang="en-US"/>
              <a:t>Edit</a:t>
            </a:r>
          </a:p>
        </p:txBody>
      </p:sp>
      <p:sp>
        <p:nvSpPr>
          <p:cNvPr id="8" name="Content Placeholder 7">
            <a:extLst>
              <a:ext uri="{FF2B5EF4-FFF2-40B4-BE49-F238E27FC236}">
                <a16:creationId xmlns:a16="http://schemas.microsoft.com/office/drawing/2014/main" id="{8882F560-77D7-465F-B962-FB20C90EE321}"/>
              </a:ext>
            </a:extLst>
          </p:cNvPr>
          <p:cNvSpPr>
            <a:spLocks noGrp="1"/>
          </p:cNvSpPr>
          <p:nvPr>
            <p:ph sz="quarter" idx="12"/>
          </p:nvPr>
        </p:nvSpPr>
        <p:spPr>
          <a:xfrm>
            <a:off x="9499006" y="3314305"/>
            <a:ext cx="2356130" cy="467179"/>
          </a:xfrm>
        </p:spPr>
        <p:txBody>
          <a:bodyPr/>
          <a:lstStyle>
            <a:lvl1pPr marL="0" indent="0" algn="ctr">
              <a:buNone/>
              <a:defRPr sz="2040"/>
            </a:lvl1pPr>
          </a:lstStyle>
          <a:p>
            <a:pPr lvl="0"/>
            <a:r>
              <a:rPr lang="en-US"/>
              <a:t>Edit</a:t>
            </a:r>
          </a:p>
        </p:txBody>
      </p:sp>
      <p:sp>
        <p:nvSpPr>
          <p:cNvPr id="10" name="Content Placeholder 9">
            <a:extLst>
              <a:ext uri="{FF2B5EF4-FFF2-40B4-BE49-F238E27FC236}">
                <a16:creationId xmlns:a16="http://schemas.microsoft.com/office/drawing/2014/main" id="{4A05836B-DA7D-4355-8BA7-D02B06F18CB4}"/>
              </a:ext>
            </a:extLst>
          </p:cNvPr>
          <p:cNvSpPr>
            <a:spLocks noGrp="1"/>
          </p:cNvSpPr>
          <p:nvPr>
            <p:ph sz="quarter" idx="13"/>
          </p:nvPr>
        </p:nvSpPr>
        <p:spPr>
          <a:xfrm>
            <a:off x="246139" y="4957694"/>
            <a:ext cx="4441830" cy="467179"/>
          </a:xfrm>
        </p:spPr>
        <p:txBody>
          <a:bodyPr/>
          <a:lstStyle>
            <a:lvl1pPr marL="0" indent="0" algn="ctr">
              <a:buNone/>
              <a:defRPr sz="2040"/>
            </a:lvl1pPr>
          </a:lstStyle>
          <a:p>
            <a:pPr lvl="0"/>
            <a:r>
              <a:rPr lang="en-US"/>
              <a:t>Edit Master</a:t>
            </a:r>
          </a:p>
        </p:txBody>
      </p:sp>
      <p:sp>
        <p:nvSpPr>
          <p:cNvPr id="5" name="Content Placeholder 4">
            <a:extLst>
              <a:ext uri="{FF2B5EF4-FFF2-40B4-BE49-F238E27FC236}">
                <a16:creationId xmlns:a16="http://schemas.microsoft.com/office/drawing/2014/main" id="{DAF69A04-DF2A-4126-BDA1-C95B204839C3}"/>
              </a:ext>
            </a:extLst>
          </p:cNvPr>
          <p:cNvSpPr>
            <a:spLocks noGrp="1"/>
          </p:cNvSpPr>
          <p:nvPr>
            <p:ph sz="quarter" idx="14"/>
          </p:nvPr>
        </p:nvSpPr>
        <p:spPr>
          <a:xfrm>
            <a:off x="7329100" y="4957695"/>
            <a:ext cx="3797336" cy="738407"/>
          </a:xfrm>
        </p:spPr>
        <p:txBody>
          <a:bodyPr/>
          <a:lstStyle>
            <a:lvl1pPr marL="0" indent="0">
              <a:buNone/>
              <a:defRPr/>
            </a:lvl1pPr>
          </a:lstStyle>
          <a:p>
            <a:pPr lvl="0"/>
            <a:r>
              <a:rPr lang="en-US"/>
              <a:t>Edit Master</a:t>
            </a:r>
          </a:p>
        </p:txBody>
      </p:sp>
    </p:spTree>
    <p:extLst>
      <p:ext uri="{BB962C8B-B14F-4D97-AF65-F5344CB8AC3E}">
        <p14:creationId xmlns:p14="http://schemas.microsoft.com/office/powerpoint/2010/main" val="127341662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6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B1556-E3C4-47FA-A625-7FAA1B2D1FE5}"/>
              </a:ext>
            </a:extLst>
          </p:cNvPr>
          <p:cNvSpPr>
            <a:spLocks noGrp="1"/>
          </p:cNvSpPr>
          <p:nvPr>
            <p:ph type="title"/>
          </p:nvPr>
        </p:nvSpPr>
        <p:spPr/>
        <p:txBody>
          <a:bodyPr/>
          <a:lstStyle>
            <a:lvl1pPr algn="ctr">
              <a:defRPr sz="4488"/>
            </a:lvl1pPr>
          </a:lstStyle>
          <a:p>
            <a:r>
              <a:rPr lang="en-US"/>
              <a:t>Click to edit Master title style</a:t>
            </a:r>
          </a:p>
        </p:txBody>
      </p:sp>
      <p:sp>
        <p:nvSpPr>
          <p:cNvPr id="4" name="Content Placeholder 3">
            <a:extLst>
              <a:ext uri="{FF2B5EF4-FFF2-40B4-BE49-F238E27FC236}">
                <a16:creationId xmlns:a16="http://schemas.microsoft.com/office/drawing/2014/main" id="{8E46F4FC-B2D4-44A4-A041-F2BD7CB6D341}"/>
              </a:ext>
            </a:extLst>
          </p:cNvPr>
          <p:cNvSpPr>
            <a:spLocks noGrp="1"/>
          </p:cNvSpPr>
          <p:nvPr>
            <p:ph sz="quarter" idx="10"/>
          </p:nvPr>
        </p:nvSpPr>
        <p:spPr>
          <a:xfrm>
            <a:off x="275286" y="4269578"/>
            <a:ext cx="2228202" cy="467179"/>
          </a:xfrm>
        </p:spPr>
        <p:txBody>
          <a:bodyPr/>
          <a:lstStyle>
            <a:lvl1pPr marL="0" indent="0" algn="ctr">
              <a:buNone/>
              <a:defRPr sz="2040"/>
            </a:lvl1pPr>
          </a:lstStyle>
          <a:p>
            <a:pPr lvl="0"/>
            <a:r>
              <a:rPr lang="en-US"/>
              <a:t>Edit</a:t>
            </a:r>
          </a:p>
        </p:txBody>
      </p:sp>
      <p:sp>
        <p:nvSpPr>
          <p:cNvPr id="6" name="Content Placeholder 5">
            <a:extLst>
              <a:ext uri="{FF2B5EF4-FFF2-40B4-BE49-F238E27FC236}">
                <a16:creationId xmlns:a16="http://schemas.microsoft.com/office/drawing/2014/main" id="{560E63B9-50B0-4956-B174-E9A23BD46772}"/>
              </a:ext>
            </a:extLst>
          </p:cNvPr>
          <p:cNvSpPr>
            <a:spLocks noGrp="1"/>
          </p:cNvSpPr>
          <p:nvPr>
            <p:ph sz="quarter" idx="11"/>
          </p:nvPr>
        </p:nvSpPr>
        <p:spPr>
          <a:xfrm>
            <a:off x="3141507" y="4269575"/>
            <a:ext cx="2135901" cy="467179"/>
          </a:xfrm>
        </p:spPr>
        <p:txBody>
          <a:bodyPr/>
          <a:lstStyle>
            <a:lvl1pPr marL="0" indent="0">
              <a:buNone/>
              <a:defRPr sz="2040"/>
            </a:lvl1pPr>
          </a:lstStyle>
          <a:p>
            <a:pPr lvl="0"/>
            <a:r>
              <a:rPr lang="en-US"/>
              <a:t>Edit</a:t>
            </a:r>
          </a:p>
        </p:txBody>
      </p:sp>
      <p:sp>
        <p:nvSpPr>
          <p:cNvPr id="8" name="Content Placeholder 7">
            <a:extLst>
              <a:ext uri="{FF2B5EF4-FFF2-40B4-BE49-F238E27FC236}">
                <a16:creationId xmlns:a16="http://schemas.microsoft.com/office/drawing/2014/main" id="{A9631C62-FE9E-4981-9ADF-F36B4A42128A}"/>
              </a:ext>
            </a:extLst>
          </p:cNvPr>
          <p:cNvSpPr>
            <a:spLocks noGrp="1"/>
          </p:cNvSpPr>
          <p:nvPr>
            <p:ph sz="quarter" idx="12"/>
          </p:nvPr>
        </p:nvSpPr>
        <p:spPr>
          <a:xfrm>
            <a:off x="6504861" y="4269575"/>
            <a:ext cx="2208770" cy="467179"/>
          </a:xfrm>
        </p:spPr>
        <p:txBody>
          <a:bodyPr/>
          <a:lstStyle>
            <a:lvl1pPr marL="0" indent="0">
              <a:buNone/>
              <a:defRPr sz="2040"/>
            </a:lvl1pPr>
          </a:lstStyle>
          <a:p>
            <a:pPr lvl="0"/>
            <a:r>
              <a:rPr lang="en-US"/>
              <a:t>Edit</a:t>
            </a:r>
          </a:p>
        </p:txBody>
      </p:sp>
      <p:sp>
        <p:nvSpPr>
          <p:cNvPr id="10" name="Content Placeholder 9">
            <a:extLst>
              <a:ext uri="{FF2B5EF4-FFF2-40B4-BE49-F238E27FC236}">
                <a16:creationId xmlns:a16="http://schemas.microsoft.com/office/drawing/2014/main" id="{A23204F3-92E4-4A42-A5EB-7BF75C257D13}"/>
              </a:ext>
            </a:extLst>
          </p:cNvPr>
          <p:cNvSpPr>
            <a:spLocks noGrp="1"/>
          </p:cNvSpPr>
          <p:nvPr>
            <p:ph sz="quarter" idx="13"/>
          </p:nvPr>
        </p:nvSpPr>
        <p:spPr>
          <a:xfrm>
            <a:off x="9474717" y="4269575"/>
            <a:ext cx="2689711" cy="467179"/>
          </a:xfrm>
        </p:spPr>
        <p:txBody>
          <a:bodyPr/>
          <a:lstStyle>
            <a:lvl1pPr marL="0" indent="0" algn="ctr">
              <a:buNone/>
              <a:defRPr sz="2040"/>
            </a:lvl1pPr>
          </a:lstStyle>
          <a:p>
            <a:pPr lvl="0"/>
            <a:r>
              <a:rPr lang="en-US"/>
              <a:t>Edit</a:t>
            </a:r>
          </a:p>
        </p:txBody>
      </p:sp>
    </p:spTree>
    <p:extLst>
      <p:ext uri="{BB962C8B-B14F-4D97-AF65-F5344CB8AC3E}">
        <p14:creationId xmlns:p14="http://schemas.microsoft.com/office/powerpoint/2010/main" val="241646664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EA9E7-470C-479D-92E6-1E74E0A37578}"/>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3F97C61-1A0E-4174-9B8F-68969E090439}"/>
              </a:ext>
            </a:extLst>
          </p:cNvPr>
          <p:cNvSpPr>
            <a:spLocks noGrp="1"/>
          </p:cNvSpPr>
          <p:nvPr>
            <p:ph sz="quarter" idx="10"/>
          </p:nvPr>
        </p:nvSpPr>
        <p:spPr>
          <a:xfrm>
            <a:off x="367589" y="4416915"/>
            <a:ext cx="4100150" cy="738407"/>
          </a:xfrm>
        </p:spPr>
        <p:txBody>
          <a:bodyPr/>
          <a:lstStyle>
            <a:lvl1pPr marL="0" indent="0">
              <a:buNone/>
              <a:defRPr/>
            </a:lvl1pPr>
          </a:lstStyle>
          <a:p>
            <a:pPr lvl="0"/>
            <a:r>
              <a:rPr lang="en-US"/>
              <a:t>Edit Master</a:t>
            </a:r>
          </a:p>
        </p:txBody>
      </p:sp>
      <p:sp>
        <p:nvSpPr>
          <p:cNvPr id="6" name="Content Placeholder 5">
            <a:extLst>
              <a:ext uri="{FF2B5EF4-FFF2-40B4-BE49-F238E27FC236}">
                <a16:creationId xmlns:a16="http://schemas.microsoft.com/office/drawing/2014/main" id="{62FCD8EF-BEBC-4E1B-BAAE-2C98507BA09B}"/>
              </a:ext>
            </a:extLst>
          </p:cNvPr>
          <p:cNvSpPr>
            <a:spLocks noGrp="1"/>
          </p:cNvSpPr>
          <p:nvPr>
            <p:ph sz="quarter" idx="11"/>
          </p:nvPr>
        </p:nvSpPr>
        <p:spPr>
          <a:xfrm>
            <a:off x="4736550" y="4416915"/>
            <a:ext cx="2701048" cy="738407"/>
          </a:xfrm>
        </p:spPr>
        <p:txBody>
          <a:bodyPr/>
          <a:lstStyle>
            <a:lvl1pPr marL="0" indent="0">
              <a:buNone/>
              <a:defRPr/>
            </a:lvl1pPr>
          </a:lstStyle>
          <a:p>
            <a:pPr lvl="0"/>
            <a:r>
              <a:rPr lang="en-US"/>
              <a:t>Edit</a:t>
            </a:r>
          </a:p>
        </p:txBody>
      </p:sp>
      <p:sp>
        <p:nvSpPr>
          <p:cNvPr id="8" name="Content Placeholder 7">
            <a:extLst>
              <a:ext uri="{FF2B5EF4-FFF2-40B4-BE49-F238E27FC236}">
                <a16:creationId xmlns:a16="http://schemas.microsoft.com/office/drawing/2014/main" id="{267BD8A1-8B86-4D8F-8F2F-164BCDAD6B64}"/>
              </a:ext>
            </a:extLst>
          </p:cNvPr>
          <p:cNvSpPr>
            <a:spLocks noGrp="1"/>
          </p:cNvSpPr>
          <p:nvPr>
            <p:ph sz="quarter" idx="12"/>
          </p:nvPr>
        </p:nvSpPr>
        <p:spPr>
          <a:xfrm>
            <a:off x="7855383" y="4416915"/>
            <a:ext cx="3975461" cy="738407"/>
          </a:xfrm>
        </p:spPr>
        <p:txBody>
          <a:bodyPr/>
          <a:lstStyle>
            <a:lvl1pPr marL="0" indent="0">
              <a:buNone/>
              <a:defRPr/>
            </a:lvl1pPr>
          </a:lstStyle>
          <a:p>
            <a:pPr lvl="0"/>
            <a:r>
              <a:rPr lang="en-US"/>
              <a:t>Edit Master</a:t>
            </a:r>
          </a:p>
        </p:txBody>
      </p:sp>
      <p:sp>
        <p:nvSpPr>
          <p:cNvPr id="5" name="Content Placeholder 4">
            <a:extLst>
              <a:ext uri="{FF2B5EF4-FFF2-40B4-BE49-F238E27FC236}">
                <a16:creationId xmlns:a16="http://schemas.microsoft.com/office/drawing/2014/main" id="{D76A175E-35D4-4C84-BF2C-D6229A04E380}"/>
              </a:ext>
            </a:extLst>
          </p:cNvPr>
          <p:cNvSpPr>
            <a:spLocks noGrp="1"/>
          </p:cNvSpPr>
          <p:nvPr>
            <p:ph sz="quarter" idx="13"/>
          </p:nvPr>
        </p:nvSpPr>
        <p:spPr>
          <a:xfrm>
            <a:off x="3230569" y="2265127"/>
            <a:ext cx="7461885" cy="738407"/>
          </a:xfrm>
        </p:spPr>
        <p:txBody>
          <a:bodyPr/>
          <a:lstStyle>
            <a:lvl1pPr marL="0" indent="0">
              <a:buNone/>
              <a:defRPr/>
            </a:lvl1pPr>
          </a:lstStyle>
          <a:p>
            <a:pPr lvl="0"/>
            <a:r>
              <a:rPr lang="en-US"/>
              <a:t>Edit Master text</a:t>
            </a:r>
          </a:p>
        </p:txBody>
      </p:sp>
    </p:spTree>
    <p:extLst>
      <p:ext uri="{BB962C8B-B14F-4D97-AF65-F5344CB8AC3E}">
        <p14:creationId xmlns:p14="http://schemas.microsoft.com/office/powerpoint/2010/main" val="77052627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2C6CD-5C3D-4728-96A3-983848231A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99206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0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A6B84-1A2B-464F-AD20-340B5127CA9A}"/>
              </a:ext>
            </a:extLst>
          </p:cNvPr>
          <p:cNvSpPr>
            <a:spLocks noGrp="1"/>
          </p:cNvSpPr>
          <p:nvPr>
            <p:ph type="title"/>
          </p:nvPr>
        </p:nvSpPr>
        <p:spPr>
          <a:xfrm>
            <a:off x="348276" y="3829352"/>
            <a:ext cx="4978136" cy="917575"/>
          </a:xfrm>
        </p:spPr>
        <p:txBody>
          <a:bodyPr/>
          <a:lstStyle>
            <a:lvl1pPr>
              <a:defRPr sz="4488"/>
            </a:lvl1pPr>
          </a:lstStyle>
          <a:p>
            <a:r>
              <a:rPr lang="en-US"/>
              <a:t>Click to edit</a:t>
            </a:r>
          </a:p>
        </p:txBody>
      </p:sp>
    </p:spTree>
    <p:extLst>
      <p:ext uri="{BB962C8B-B14F-4D97-AF65-F5344CB8AC3E}">
        <p14:creationId xmlns:p14="http://schemas.microsoft.com/office/powerpoint/2010/main" val="238029838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1_Blank sl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16A13F-E15E-4491-AE9D-4566EB8391BD}"/>
              </a:ext>
            </a:extLst>
          </p:cNvPr>
          <p:cNvSpPr>
            <a:spLocks noGrp="1"/>
          </p:cNvSpPr>
          <p:nvPr>
            <p:ph sz="quarter" idx="10"/>
          </p:nvPr>
        </p:nvSpPr>
        <p:spPr>
          <a:xfrm>
            <a:off x="233185" y="5401328"/>
            <a:ext cx="3186847" cy="806246"/>
          </a:xfrm>
        </p:spPr>
        <p:txBody>
          <a:bodyPr/>
          <a:lstStyle>
            <a:lvl1pPr marL="0" indent="0">
              <a:buNone/>
              <a:defRPr sz="4488"/>
            </a:lvl1pPr>
          </a:lstStyle>
          <a:p>
            <a:pPr lvl="0"/>
            <a:r>
              <a:rPr lang="en-US"/>
              <a:t>Edit</a:t>
            </a:r>
          </a:p>
        </p:txBody>
      </p:sp>
      <p:sp>
        <p:nvSpPr>
          <p:cNvPr id="5" name="Content Placeholder 4">
            <a:extLst>
              <a:ext uri="{FF2B5EF4-FFF2-40B4-BE49-F238E27FC236}">
                <a16:creationId xmlns:a16="http://schemas.microsoft.com/office/drawing/2014/main" id="{CBBC62FA-4BEA-4FF3-A2B3-1DA8658977FF}"/>
              </a:ext>
            </a:extLst>
          </p:cNvPr>
          <p:cNvSpPr>
            <a:spLocks noGrp="1"/>
          </p:cNvSpPr>
          <p:nvPr>
            <p:ph sz="quarter" idx="11"/>
          </p:nvPr>
        </p:nvSpPr>
        <p:spPr>
          <a:xfrm>
            <a:off x="4119583" y="5401328"/>
            <a:ext cx="3381167" cy="806246"/>
          </a:xfrm>
        </p:spPr>
        <p:txBody>
          <a:bodyPr/>
          <a:lstStyle>
            <a:lvl1pPr marL="0" indent="0">
              <a:buNone/>
              <a:defRPr sz="4488"/>
            </a:lvl1pPr>
          </a:lstStyle>
          <a:p>
            <a:pPr lvl="0"/>
            <a:r>
              <a:rPr lang="en-US"/>
              <a:t>Edit</a:t>
            </a:r>
          </a:p>
        </p:txBody>
      </p:sp>
      <p:sp>
        <p:nvSpPr>
          <p:cNvPr id="7" name="Content Placeholder 6">
            <a:extLst>
              <a:ext uri="{FF2B5EF4-FFF2-40B4-BE49-F238E27FC236}">
                <a16:creationId xmlns:a16="http://schemas.microsoft.com/office/drawing/2014/main" id="{7D694411-F8AF-48D1-9759-FAE44F33671B}"/>
              </a:ext>
            </a:extLst>
          </p:cNvPr>
          <p:cNvSpPr>
            <a:spLocks noGrp="1"/>
          </p:cNvSpPr>
          <p:nvPr>
            <p:ph sz="quarter" idx="12"/>
          </p:nvPr>
        </p:nvSpPr>
        <p:spPr>
          <a:xfrm>
            <a:off x="8200302" y="5401328"/>
            <a:ext cx="3420031" cy="806246"/>
          </a:xfrm>
        </p:spPr>
        <p:txBody>
          <a:bodyPr/>
          <a:lstStyle>
            <a:lvl1pPr marL="0" indent="0">
              <a:buNone/>
              <a:defRPr sz="4488"/>
            </a:lvl1pPr>
          </a:lstStyle>
          <a:p>
            <a:pPr lvl="0"/>
            <a:r>
              <a:rPr lang="en-US"/>
              <a:t>Edit</a:t>
            </a:r>
          </a:p>
        </p:txBody>
      </p:sp>
      <p:sp>
        <p:nvSpPr>
          <p:cNvPr id="2" name="Title 1">
            <a:extLst>
              <a:ext uri="{FF2B5EF4-FFF2-40B4-BE49-F238E27FC236}">
                <a16:creationId xmlns:a16="http://schemas.microsoft.com/office/drawing/2014/main" id="{D0DDB638-27E6-4E85-86DC-ABFBBF0ACB7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825000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2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C25F1-B0F0-4A53-A4A3-237320C73A19}"/>
              </a:ext>
            </a:extLst>
          </p:cNvPr>
          <p:cNvSpPr>
            <a:spLocks noGrp="1"/>
          </p:cNvSpPr>
          <p:nvPr>
            <p:ph type="title"/>
          </p:nvPr>
        </p:nvSpPr>
        <p:spPr/>
        <p:txBody>
          <a:bodyPr/>
          <a:lstStyle>
            <a:lvl1pPr algn="ctr">
              <a:defRPr sz="5506"/>
            </a:lvl1pPr>
          </a:lstStyle>
          <a:p>
            <a:r>
              <a:rPr lang="en-US"/>
              <a:t>Click to edit Master title style</a:t>
            </a:r>
          </a:p>
        </p:txBody>
      </p:sp>
      <p:sp>
        <p:nvSpPr>
          <p:cNvPr id="4" name="Content Placeholder 3">
            <a:extLst>
              <a:ext uri="{FF2B5EF4-FFF2-40B4-BE49-F238E27FC236}">
                <a16:creationId xmlns:a16="http://schemas.microsoft.com/office/drawing/2014/main" id="{EC3C21CD-C154-49D9-99A3-545CA1BD9C76}"/>
              </a:ext>
            </a:extLst>
          </p:cNvPr>
          <p:cNvSpPr>
            <a:spLocks noGrp="1"/>
          </p:cNvSpPr>
          <p:nvPr>
            <p:ph sz="quarter" idx="10"/>
          </p:nvPr>
        </p:nvSpPr>
        <p:spPr>
          <a:xfrm>
            <a:off x="1437968" y="2584088"/>
            <a:ext cx="8414053" cy="806246"/>
          </a:xfrm>
        </p:spPr>
        <p:txBody>
          <a:bodyPr/>
          <a:lstStyle>
            <a:lvl1pPr marL="0" indent="0" algn="ctr">
              <a:buNone/>
              <a:defRPr sz="4488"/>
            </a:lvl1pPr>
          </a:lstStyle>
          <a:p>
            <a:pPr lvl="0"/>
            <a:r>
              <a:rPr lang="en-US"/>
              <a:t>Edit Master text</a:t>
            </a:r>
          </a:p>
        </p:txBody>
      </p:sp>
      <p:sp>
        <p:nvSpPr>
          <p:cNvPr id="5" name="Content Placeholder 4">
            <a:extLst>
              <a:ext uri="{FF2B5EF4-FFF2-40B4-BE49-F238E27FC236}">
                <a16:creationId xmlns:a16="http://schemas.microsoft.com/office/drawing/2014/main" id="{2C5510C7-2ACA-40ED-BEC0-BE055E1C53D6}"/>
              </a:ext>
            </a:extLst>
          </p:cNvPr>
          <p:cNvSpPr>
            <a:spLocks noGrp="1"/>
          </p:cNvSpPr>
          <p:nvPr>
            <p:ph sz="quarter" idx="11"/>
          </p:nvPr>
        </p:nvSpPr>
        <p:spPr>
          <a:xfrm>
            <a:off x="913304" y="5692768"/>
            <a:ext cx="8083709" cy="738407"/>
          </a:xfrm>
        </p:spPr>
        <p:txBody>
          <a:bodyPr/>
          <a:lstStyle>
            <a:lvl1pPr marL="0" indent="0">
              <a:buNone/>
              <a:defRPr/>
            </a:lvl1pPr>
          </a:lstStyle>
          <a:p>
            <a:pPr lvl="0"/>
            <a:r>
              <a:rPr lang="en-US"/>
              <a:t>Edit Master text</a:t>
            </a:r>
          </a:p>
        </p:txBody>
      </p:sp>
      <p:sp>
        <p:nvSpPr>
          <p:cNvPr id="6" name="Content Placeholder 5">
            <a:extLst>
              <a:ext uri="{FF2B5EF4-FFF2-40B4-BE49-F238E27FC236}">
                <a16:creationId xmlns:a16="http://schemas.microsoft.com/office/drawing/2014/main" id="{3C9C118B-823A-45B3-A387-3231C70DD382}"/>
              </a:ext>
            </a:extLst>
          </p:cNvPr>
          <p:cNvSpPr>
            <a:spLocks noGrp="1"/>
          </p:cNvSpPr>
          <p:nvPr>
            <p:ph sz="quarter" idx="12"/>
          </p:nvPr>
        </p:nvSpPr>
        <p:spPr>
          <a:xfrm>
            <a:off x="3575486" y="3866420"/>
            <a:ext cx="4994023" cy="738407"/>
          </a:xfrm>
        </p:spPr>
        <p:txBody>
          <a:bodyPr/>
          <a:lstStyle>
            <a:lvl1pPr marL="0" indent="0">
              <a:buNone/>
              <a:defRPr/>
            </a:lvl1pPr>
          </a:lstStyle>
          <a:p>
            <a:pPr lvl="0"/>
            <a:r>
              <a:rPr lang="en-US"/>
              <a:t>Edit Master text</a:t>
            </a:r>
          </a:p>
        </p:txBody>
      </p:sp>
    </p:spTree>
    <p:extLst>
      <p:ext uri="{BB962C8B-B14F-4D97-AF65-F5344CB8AC3E}">
        <p14:creationId xmlns:p14="http://schemas.microsoft.com/office/powerpoint/2010/main" val="62441740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865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684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randing slide whit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bwMode="invGray">
          <a:xfrm>
            <a:off x="459232" y="3145040"/>
            <a:ext cx="3291840" cy="705834"/>
          </a:xfrm>
          <a:prstGeom prst="rect">
            <a:avLst/>
          </a:prstGeom>
        </p:spPr>
      </p:pic>
      <p:sp>
        <p:nvSpPr>
          <p:cNvPr id="4" name="Text Box 3"/>
          <p:cNvSpPr txBox="1">
            <a:spLocks noChangeArrowheads="1"/>
          </p:cNvSpPr>
          <p:nvPr userDrawn="1"/>
        </p:nvSpPr>
        <p:spPr bwMode="blackWhite">
          <a:xfrm>
            <a:off x="274639" y="6294478"/>
            <a:ext cx="11887199" cy="403104"/>
          </a:xfrm>
          <a:prstGeom prst="rect">
            <a:avLst/>
          </a:prstGeom>
          <a:noFill/>
          <a:ln w="12700">
            <a:noFill/>
            <a:miter lim="800000"/>
            <a:headEnd type="none" w="sm" len="sm"/>
            <a:tailEnd type="none" w="sm" len="sm"/>
          </a:ln>
          <a:effectLst/>
        </p:spPr>
        <p:txBody>
          <a:bodyPr vert="horz" wrap="square" lIns="182829" tIns="146263" rIns="182829" bIns="146263" numCol="1" anchor="t" anchorCtr="0" compatLnSpc="1">
            <a:prstTxWarp prst="textNoShape">
              <a:avLst/>
            </a:prstTxWarp>
            <a:spAutoFit/>
          </a:bodyPr>
          <a:lstStyle/>
          <a:p>
            <a:pPr marL="0" marR="0" lvl="0" indent="0" algn="l" defTabSz="93205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24678574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randing slide Accent 1">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bwMode="invGray">
          <a:xfrm>
            <a:off x="459234" y="3145039"/>
            <a:ext cx="3291840" cy="705836"/>
          </a:xfrm>
          <a:prstGeom prst="rect">
            <a:avLst/>
          </a:prstGeom>
        </p:spPr>
      </p:pic>
      <p:sp>
        <p:nvSpPr>
          <p:cNvPr id="6" name="Text Box 3"/>
          <p:cNvSpPr txBox="1">
            <a:spLocks noChangeArrowheads="1"/>
          </p:cNvSpPr>
          <p:nvPr userDrawn="1"/>
        </p:nvSpPr>
        <p:spPr bwMode="blackWhite">
          <a:xfrm>
            <a:off x="274639" y="6294478"/>
            <a:ext cx="11887199" cy="403104"/>
          </a:xfrm>
          <a:prstGeom prst="rect">
            <a:avLst/>
          </a:prstGeom>
          <a:noFill/>
          <a:ln w="12700">
            <a:noFill/>
            <a:miter lim="800000"/>
            <a:headEnd type="none" w="sm" len="sm"/>
            <a:tailEnd type="none" w="sm" len="sm"/>
          </a:ln>
          <a:effectLst/>
        </p:spPr>
        <p:txBody>
          <a:bodyPr vert="horz" wrap="square" lIns="182829" tIns="146263" rIns="182829" bIns="146263" numCol="1" anchor="t" anchorCtr="0" compatLnSpc="1">
            <a:prstTxWarp prst="textNoShape">
              <a:avLst/>
            </a:prstTxWarp>
            <a:spAutoFit/>
          </a:bodyPr>
          <a:lstStyle/>
          <a:p>
            <a:pPr marL="0" marR="0" lvl="0" indent="0" algn="l" defTabSz="93205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72910544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1"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8"/>
            <a:ext cx="7315138"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489" y="5915185"/>
            <a:ext cx="2237256" cy="822961"/>
          </a:xfrm>
          <a:prstGeom prst="rect">
            <a:avLst/>
          </a:prstGeom>
        </p:spPr>
      </p:pic>
    </p:spTree>
    <p:extLst>
      <p:ext uri="{BB962C8B-B14F-4D97-AF65-F5344CB8AC3E}">
        <p14:creationId xmlns:p14="http://schemas.microsoft.com/office/powerpoint/2010/main" val="3135836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EE5C94-D220-4409-8D38-73D51731B6DB}" type="datetimeFigureOut">
              <a:rPr lang="en-US" smtClean="0"/>
              <a:t>03/16/2018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06FCCE-827B-4206-ABB8-AF07376EB05E}" type="slidenum">
              <a:rPr lang="en-US" smtClean="0"/>
              <a:t>‹#›</a:t>
            </a:fld>
            <a:endParaRPr lang="en-US"/>
          </a:p>
        </p:txBody>
      </p:sp>
    </p:spTree>
    <p:extLst>
      <p:ext uri="{BB962C8B-B14F-4D97-AF65-F5344CB8AC3E}">
        <p14:creationId xmlns:p14="http://schemas.microsoft.com/office/powerpoint/2010/main" val="74483272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EE5C94-D220-4409-8D38-73D51731B6DB}" type="datetimeFigureOut">
              <a:rPr lang="en-US" smtClean="0"/>
              <a:t>03/16/2018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06FCCE-827B-4206-ABB8-AF07376EB05E}" type="slidenum">
              <a:rPr lang="en-US" smtClean="0"/>
              <a:t>‹#›</a:t>
            </a:fld>
            <a:endParaRPr lang="en-US"/>
          </a:p>
        </p:txBody>
      </p:sp>
    </p:spTree>
    <p:extLst>
      <p:ext uri="{BB962C8B-B14F-4D97-AF65-F5344CB8AC3E}">
        <p14:creationId xmlns:p14="http://schemas.microsoft.com/office/powerpoint/2010/main" val="2007495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4EE5C94-D220-4409-8D38-73D51731B6DB}" type="datetimeFigureOut">
              <a:rPr lang="en-US" smtClean="0"/>
              <a:t>03/16/2018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06FCCE-827B-4206-ABB8-AF07376EB05E}" type="slidenum">
              <a:rPr lang="en-US" smtClean="0"/>
              <a:t>‹#›</a:t>
            </a:fld>
            <a:endParaRPr lang="en-US"/>
          </a:p>
        </p:txBody>
      </p:sp>
      <p:sp>
        <p:nvSpPr>
          <p:cNvPr id="7" name="Title 6">
            <a:extLst>
              <a:ext uri="{FF2B5EF4-FFF2-40B4-BE49-F238E27FC236}">
                <a16:creationId xmlns:a16="http://schemas.microsoft.com/office/drawing/2014/main" id="{1A188BBA-0B91-4B0A-A1F6-F4DA9BE306F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923834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Opening slide">
    <p:bg>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26B711-CF53-4FD1-BA48-55F1C89A2BB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r="33987"/>
          <a:stretch/>
        </p:blipFill>
        <p:spPr>
          <a:xfrm>
            <a:off x="-30163" y="-1"/>
            <a:ext cx="12466638" cy="6994525"/>
          </a:xfrm>
          <a:prstGeom prst="rect">
            <a:avLst/>
          </a:prstGeom>
          <a:noFill/>
        </p:spPr>
      </p:pic>
      <p:sp>
        <p:nvSpPr>
          <p:cNvPr id="11" name="Rectangle 10">
            <a:extLst>
              <a:ext uri="{FF2B5EF4-FFF2-40B4-BE49-F238E27FC236}">
                <a16:creationId xmlns:a16="http://schemas.microsoft.com/office/drawing/2014/main" id="{FC2F241A-0187-44F3-9BF4-BE5B27ABCE08}"/>
              </a:ext>
            </a:extLst>
          </p:cNvPr>
          <p:cNvSpPr/>
          <p:nvPr userDrawn="1"/>
        </p:nvSpPr>
        <p:spPr bwMode="auto">
          <a:xfrm>
            <a:off x="122237" y="144462"/>
            <a:ext cx="7391400" cy="6705600"/>
          </a:xfrm>
          <a:prstGeom prst="rect">
            <a:avLst/>
          </a:prstGeom>
          <a:solidFill>
            <a:srgbClr val="00205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8F384C8C-C898-4E81-B253-A9479F5C79D4}"/>
              </a:ext>
            </a:extLst>
          </p:cNvPr>
          <p:cNvPicPr>
            <a:picLocks noChangeAspect="1"/>
          </p:cNvPicPr>
          <p:nvPr userDrawn="1"/>
        </p:nvPicPr>
        <p:blipFill>
          <a:blip r:embed="rId4"/>
          <a:stretch>
            <a:fillRect/>
          </a:stretch>
        </p:blipFill>
        <p:spPr>
          <a:xfrm>
            <a:off x="350837" y="416688"/>
            <a:ext cx="2312099" cy="857714"/>
          </a:xfrm>
          <a:prstGeom prst="rect">
            <a:avLst/>
          </a:prstGeom>
        </p:spPr>
      </p:pic>
      <p:sp>
        <p:nvSpPr>
          <p:cNvPr id="13" name="Text Box 3">
            <a:extLst>
              <a:ext uri="{FF2B5EF4-FFF2-40B4-BE49-F238E27FC236}">
                <a16:creationId xmlns:a16="http://schemas.microsoft.com/office/drawing/2014/main" id="{0D49C37D-F214-45D5-9EA5-082BC9B93A03}"/>
              </a:ext>
            </a:extLst>
          </p:cNvPr>
          <p:cNvSpPr txBox="1">
            <a:spLocks noChangeArrowheads="1"/>
          </p:cNvSpPr>
          <p:nvPr userDrawn="1"/>
        </p:nvSpPr>
        <p:spPr bwMode="blackWhite">
          <a:xfrm>
            <a:off x="237804" y="6120789"/>
            <a:ext cx="8130340" cy="457048"/>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1000" b="0" kern="1200">
                <a:solidFill>
                  <a:schemeClr val="tx1"/>
                </a:solidFill>
                <a:effectLst/>
                <a:latin typeface="+mn-lt"/>
                <a:ea typeface="+mn-ea"/>
                <a:cs typeface="+mn-cs"/>
              </a:rPr>
              <a:t>Microsoft confidential. For internal use only. © Copyright Microsoft Corporation. All rights reserved. </a:t>
            </a:r>
            <a:r>
              <a:rPr lang="en-US" sz="1000" b="0">
                <a:gradFill>
                  <a:gsLst>
                    <a:gs pos="0">
                      <a:schemeClr val="tx1"/>
                    </a:gs>
                    <a:gs pos="100000">
                      <a:schemeClr val="tx1"/>
                    </a:gs>
                  </a:gsLst>
                  <a:lin ang="5400000" scaled="0"/>
                </a:gradFill>
                <a:cs typeface="Segoe UI" pitchFamily="34" charset="0"/>
              </a:rPr>
              <a:t> </a:t>
            </a:r>
          </a:p>
        </p:txBody>
      </p:sp>
      <p:sp>
        <p:nvSpPr>
          <p:cNvPr id="14" name="Rectangle 13">
            <a:extLst>
              <a:ext uri="{FF2B5EF4-FFF2-40B4-BE49-F238E27FC236}">
                <a16:creationId xmlns:a16="http://schemas.microsoft.com/office/drawing/2014/main" id="{7A04C5C4-14B9-4069-B60E-17C01A64A9D0}"/>
              </a:ext>
            </a:extLst>
          </p:cNvPr>
          <p:cNvSpPr/>
          <p:nvPr userDrawn="1"/>
        </p:nvSpPr>
        <p:spPr bwMode="auto">
          <a:xfrm>
            <a:off x="579437" y="1868795"/>
            <a:ext cx="662940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lnSpc>
                <a:spcPct val="90000"/>
              </a:lnSpc>
              <a:spcBef>
                <a:spcPct val="0"/>
              </a:spcBef>
              <a:spcAft>
                <a:spcPct val="0"/>
              </a:spcAft>
            </a:pPr>
            <a:r>
              <a:rPr lang="en-US" sz="3200" b="1">
                <a:gradFill>
                  <a:gsLst>
                    <a:gs pos="0">
                      <a:srgbClr val="FFFFFF"/>
                    </a:gs>
                    <a:gs pos="100000">
                      <a:srgbClr val="FFFFFF"/>
                    </a:gs>
                  </a:gsLst>
                  <a:lin ang="5400000" scaled="0"/>
                </a:gradFill>
                <a:ea typeface="Segoe UI" pitchFamily="34" charset="0"/>
                <a:cs typeface="Segoe UI" pitchFamily="34" charset="0"/>
              </a:rPr>
              <a:t>WE ARE STARTING SHORTLY.</a:t>
            </a:r>
          </a:p>
          <a:p>
            <a:pPr lvl="0" algn="l" defTabSz="932472" fontAlgn="base">
              <a:lnSpc>
                <a:spcPct val="90000"/>
              </a:lnSpc>
              <a:spcBef>
                <a:spcPct val="0"/>
              </a:spcBef>
              <a:spcAft>
                <a:spcPct val="0"/>
              </a:spcAft>
            </a:pPr>
            <a:endParaRPr lang="en-US" sz="3200" b="1">
              <a:gradFill>
                <a:gsLst>
                  <a:gs pos="0">
                    <a:srgbClr val="FFFFFF"/>
                  </a:gs>
                  <a:gs pos="100000">
                    <a:srgbClr val="FFFFFF"/>
                  </a:gs>
                </a:gsLst>
                <a:lin ang="5400000" scaled="0"/>
              </a:gradFill>
              <a:ea typeface="Segoe UI" pitchFamily="34" charset="0"/>
              <a:cs typeface="Segoe UI" pitchFamily="34" charset="0"/>
            </a:endParaRPr>
          </a:p>
          <a:p>
            <a:pPr lvl="0" algn="l" defTabSz="932472" fontAlgn="base">
              <a:lnSpc>
                <a:spcPct val="90000"/>
              </a:lnSpc>
              <a:spcBef>
                <a:spcPct val="0"/>
              </a:spcBef>
              <a:spcAft>
                <a:spcPct val="0"/>
              </a:spcAft>
            </a:pPr>
            <a:endParaRPr lang="en-US" sz="3200" b="1">
              <a:gradFill>
                <a:gsLst>
                  <a:gs pos="0">
                    <a:srgbClr val="FFFFFF"/>
                  </a:gs>
                  <a:gs pos="100000">
                    <a:srgbClr val="FFFFFF"/>
                  </a:gs>
                </a:gsLst>
                <a:lin ang="5400000" scaled="0"/>
              </a:gradFill>
              <a:ea typeface="Segoe UI" pitchFamily="34" charset="0"/>
              <a:cs typeface="Segoe UI" pitchFamily="34" charset="0"/>
            </a:endParaRPr>
          </a:p>
          <a:p>
            <a:pPr lvl="0" algn="l" defTabSz="932472" fontAlgn="base">
              <a:lnSpc>
                <a:spcPct val="90000"/>
              </a:lnSpc>
              <a:spcBef>
                <a:spcPct val="0"/>
              </a:spcBef>
              <a:spcAft>
                <a:spcPct val="0"/>
              </a:spcAft>
            </a:pPr>
            <a:r>
              <a:rPr lang="en-US" sz="3200" b="1">
                <a:gradFill>
                  <a:gsLst>
                    <a:gs pos="0">
                      <a:srgbClr val="FFFFFF"/>
                    </a:gs>
                    <a:gs pos="100000">
                      <a:srgbClr val="FFFFFF"/>
                    </a:gs>
                  </a:gsLst>
                  <a:lin ang="5400000" scaled="0"/>
                </a:gradFill>
                <a:ea typeface="Segoe UI" pitchFamily="34" charset="0"/>
                <a:cs typeface="Segoe UI" pitchFamily="34" charset="0"/>
              </a:rPr>
              <a:t>All 1ES Day content will be posted afterward on the 1ES Wiki.</a:t>
            </a:r>
          </a:p>
          <a:p>
            <a:pPr lvl="0" algn="l" defTabSz="932472" fontAlgn="base">
              <a:lnSpc>
                <a:spcPct val="90000"/>
              </a:lnSpc>
              <a:spcBef>
                <a:spcPct val="0"/>
              </a:spcBef>
              <a:spcAft>
                <a:spcPct val="0"/>
              </a:spcAft>
            </a:pPr>
            <a:endParaRPr lang="en-US" sz="3200" b="1">
              <a:gradFill>
                <a:gsLst>
                  <a:gs pos="0">
                    <a:srgbClr val="FFFFFF"/>
                  </a:gs>
                  <a:gs pos="100000">
                    <a:srgbClr val="FFFFFF"/>
                  </a:gs>
                </a:gsLst>
                <a:lin ang="5400000" scaled="0"/>
              </a:gradFill>
              <a:ea typeface="Segoe UI" pitchFamily="34" charset="0"/>
              <a:cs typeface="Segoe UI" pitchFamily="34" charset="0"/>
            </a:endParaRPr>
          </a:p>
          <a:p>
            <a:pPr lvl="0" algn="l" defTabSz="932472" fontAlgn="base">
              <a:lnSpc>
                <a:spcPct val="90000"/>
              </a:lnSpc>
              <a:spcBef>
                <a:spcPct val="0"/>
              </a:spcBef>
              <a:spcAft>
                <a:spcPct val="0"/>
              </a:spcAft>
            </a:pPr>
            <a:r>
              <a:rPr lang="en-US" sz="3200" b="1">
                <a:gradFill>
                  <a:gsLst>
                    <a:gs pos="0">
                      <a:srgbClr val="FFFFFF"/>
                    </a:gs>
                    <a:gs pos="100000">
                      <a:srgbClr val="FFFFFF"/>
                    </a:gs>
                  </a:gsLst>
                  <a:lin ang="5400000" scaled="0"/>
                </a:gradFill>
                <a:ea typeface="Segoe UI" pitchFamily="34" charset="0"/>
                <a:cs typeface="Segoe UI" pitchFamily="34" charset="0"/>
                <a:hlinkClick r:id="rId5"/>
              </a:rPr>
              <a:t>http://aka.ms/1ESDay</a:t>
            </a:r>
            <a:endParaRPr lang="en-US" sz="3200" b="1">
              <a:gradFill>
                <a:gsLst>
                  <a:gs pos="0">
                    <a:srgbClr val="FFFFFF"/>
                  </a:gs>
                  <a:gs pos="100000">
                    <a:srgbClr val="FFFFFF"/>
                  </a:gs>
                </a:gsLst>
                <a:lin ang="5400000" scaled="0"/>
              </a:gradFill>
              <a:ea typeface="Segoe UI" pitchFamily="34" charset="0"/>
              <a:cs typeface="Segoe UI" pitchFamily="34" charset="0"/>
            </a:endParaRPr>
          </a:p>
          <a:p>
            <a:pPr lvl="0" algn="l" defTabSz="932472" fontAlgn="base">
              <a:lnSpc>
                <a:spcPct val="90000"/>
              </a:lnSpc>
              <a:spcBef>
                <a:spcPct val="0"/>
              </a:spcBef>
              <a:spcAft>
                <a:spcPct val="0"/>
              </a:spcAft>
            </a:pPr>
            <a:endParaRPr lang="en-US" sz="3200" b="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5710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747D99-BC3D-4A51-B056-AE6C1E3EC91D}"/>
              </a:ext>
            </a:extLst>
          </p:cNvPr>
          <p:cNvPicPr>
            <a:picLocks noChangeAspect="1"/>
          </p:cNvPicPr>
          <p:nvPr userDrawn="1"/>
        </p:nvPicPr>
        <p:blipFill rotWithShape="1">
          <a:blip r:embed="rId2"/>
          <a:srcRect r="33987"/>
          <a:stretch/>
        </p:blipFill>
        <p:spPr>
          <a:xfrm>
            <a:off x="-30163" y="-1"/>
            <a:ext cx="12466638" cy="6994525"/>
          </a:xfrm>
          <a:prstGeom prst="rect">
            <a:avLst/>
          </a:prstGeom>
        </p:spPr>
      </p:pic>
      <p:sp>
        <p:nvSpPr>
          <p:cNvPr id="4" name="Rectangle 3"/>
          <p:cNvSpPr/>
          <p:nvPr userDrawn="1"/>
        </p:nvSpPr>
        <p:spPr bwMode="auto">
          <a:xfrm>
            <a:off x="274702" y="754062"/>
            <a:ext cx="6400800" cy="5022715"/>
          </a:xfrm>
          <a:prstGeom prst="rect">
            <a:avLst/>
          </a:prstGeom>
          <a:solidFill>
            <a:srgbClr val="00205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88535">
                      <a:srgbClr val="FFFFFF"/>
                    </a:gs>
                    <a:gs pos="66879">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88535">
                      <a:srgbClr val="FFFFFF"/>
                    </a:gs>
                    <a:gs pos="66879">
                      <a:srgbClr val="FFFFFF"/>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3"/>
          <a:stretch>
            <a:fillRect/>
          </a:stretch>
        </p:blipFill>
        <p:spPr bwMode="black">
          <a:xfrm>
            <a:off x="427037" y="6527447"/>
            <a:ext cx="1483418" cy="310896"/>
          </a:xfrm>
          <a:prstGeom prst="rect">
            <a:avLst/>
          </a:prstGeom>
        </p:spPr>
      </p:pic>
      <p:pic>
        <p:nvPicPr>
          <p:cNvPr id="7" name="Picture 6">
            <a:extLst>
              <a:ext uri="{FF2B5EF4-FFF2-40B4-BE49-F238E27FC236}">
                <a16:creationId xmlns:a16="http://schemas.microsoft.com/office/drawing/2014/main" id="{0B256A7D-2290-45E6-9485-7018605C7A0C}"/>
              </a:ext>
            </a:extLst>
          </p:cNvPr>
          <p:cNvPicPr>
            <a:picLocks noChangeAspect="1"/>
          </p:cNvPicPr>
          <p:nvPr userDrawn="1"/>
        </p:nvPicPr>
        <p:blipFill>
          <a:blip r:embed="rId4"/>
          <a:stretch>
            <a:fillRect/>
          </a:stretch>
        </p:blipFill>
        <p:spPr>
          <a:xfrm>
            <a:off x="350837" y="982662"/>
            <a:ext cx="2312099" cy="857714"/>
          </a:xfrm>
          <a:prstGeom prst="rect">
            <a:avLst/>
          </a:prstGeom>
        </p:spPr>
      </p:pic>
      <p:sp>
        <p:nvSpPr>
          <p:cNvPr id="13" name="Rectangle 12">
            <a:extLst>
              <a:ext uri="{FF2B5EF4-FFF2-40B4-BE49-F238E27FC236}">
                <a16:creationId xmlns:a16="http://schemas.microsoft.com/office/drawing/2014/main" id="{1E14BE53-C572-4A3E-86D4-27948CB4AEF7}"/>
              </a:ext>
            </a:extLst>
          </p:cNvPr>
          <p:cNvSpPr/>
          <p:nvPr userDrawn="1"/>
        </p:nvSpPr>
        <p:spPr bwMode="auto">
          <a:xfrm rot="5400000" flipH="1">
            <a:off x="3421224" y="2661966"/>
            <a:ext cx="121339" cy="6387085"/>
          </a:xfrm>
          <a:prstGeom prst="rect">
            <a:avLst/>
          </a:prstGeom>
          <a:solidFill>
            <a:srgbClr val="00205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8091688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10"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par>
                                <p:cTn id="19" presetID="53" presetClass="entr" presetSubtype="16" fill="hold" grpId="0" nodeType="withEffect">
                                  <p:stCondLst>
                                    <p:cond delay="50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 grpId="0" build="p">
        <p:tmplLst>
          <p:tmpl lvl="1">
            <p:tnLst>
              <p:par>
                <p:cTn presetID="10" presetClass="entr" presetSubtype="0" fill="hold" nodeType="withEffect">
                  <p:stCondLst>
                    <p:cond delay="7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3" grpId="0"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485541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087797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973262"/>
            <a:ext cx="11888787" cy="47228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BF7F8C-6C05-404C-9608-FEB4703015D8}"/>
              </a:ext>
            </a:extLst>
          </p:cNvPr>
          <p:cNvSpPr>
            <a:spLocks noGrp="1"/>
          </p:cNvSpPr>
          <p:nvPr>
            <p:ph type="body" sz="quarter" idx="11" hasCustomPrompt="1"/>
          </p:nvPr>
        </p:nvSpPr>
        <p:spPr>
          <a:xfrm>
            <a:off x="272272" y="982662"/>
            <a:ext cx="11888787" cy="683264"/>
          </a:xfrm>
        </p:spPr>
        <p:txBody>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200"/>
            </a:lvl1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3600"/>
              <a:t>Click to edit Master subtitle style</a:t>
            </a:r>
          </a:p>
        </p:txBody>
      </p:sp>
    </p:spTree>
    <p:extLst>
      <p:ext uri="{BB962C8B-B14F-4D97-AF65-F5344CB8AC3E}">
        <p14:creationId xmlns:p14="http://schemas.microsoft.com/office/powerpoint/2010/main" val="313444763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133731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7269424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660913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8169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757402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3845973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0513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12390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00941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2990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615678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accent3"/>
        </a:solidFill>
        <a:effectLst/>
      </p:bgPr>
    </p:bg>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9B73018C-EDD6-4AE4-91B1-AB14A8503F2F}"/>
              </a:ext>
            </a:extLst>
          </p:cNvPr>
          <p:cNvSpPr txBox="1">
            <a:spLocks noChangeArrowheads="1"/>
          </p:cNvSpPr>
          <p:nvPr userDrawn="1"/>
        </p:nvSpPr>
        <p:spPr bwMode="blackWhite">
          <a:xfrm>
            <a:off x="350837" y="2059737"/>
            <a:ext cx="10134600" cy="140346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200" b="0" kern="1200">
                <a:solidFill>
                  <a:schemeClr val="tx1"/>
                </a:solidFill>
                <a:effectLst/>
                <a:latin typeface="+mj-lt"/>
                <a:ea typeface="+mn-ea"/>
                <a:cs typeface="+mn-cs"/>
              </a:rPr>
              <a:t>Q&amp;A</a:t>
            </a:r>
            <a:endParaRPr lang="en-US" sz="7200" b="0">
              <a:gradFill>
                <a:gsLst>
                  <a:gs pos="0">
                    <a:schemeClr val="tx1"/>
                  </a:gs>
                  <a:gs pos="100000">
                    <a:schemeClr val="tx1"/>
                  </a:gs>
                </a:gsLst>
                <a:lin ang="5400000" scaled="0"/>
              </a:gradFill>
              <a:latin typeface="+mj-lt"/>
              <a:cs typeface="Segoe UI" pitchFamily="34" charset="0"/>
            </a:endParaRPr>
          </a:p>
        </p:txBody>
      </p:sp>
    </p:spTree>
    <p:extLst>
      <p:ext uri="{BB962C8B-B14F-4D97-AF65-F5344CB8AC3E}">
        <p14:creationId xmlns:p14="http://schemas.microsoft.com/office/powerpoint/2010/main" val="2169448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87CF71-F05B-4A56-8E1B-C7ACF55E125E}"/>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r="33987"/>
          <a:stretch/>
        </p:blipFill>
        <p:spPr>
          <a:xfrm>
            <a:off x="-30163" y="-1"/>
            <a:ext cx="12466638" cy="6994525"/>
          </a:xfrm>
          <a:prstGeom prst="rect">
            <a:avLst/>
          </a:prstGeom>
          <a:noFill/>
        </p:spPr>
      </p:pic>
      <p:sp>
        <p:nvSpPr>
          <p:cNvPr id="9" name="Rectangle 8">
            <a:extLst>
              <a:ext uri="{FF2B5EF4-FFF2-40B4-BE49-F238E27FC236}">
                <a16:creationId xmlns:a16="http://schemas.microsoft.com/office/drawing/2014/main" id="{AB5C5B5C-0AA5-45DF-AF71-FB5513F32E8A}"/>
              </a:ext>
            </a:extLst>
          </p:cNvPr>
          <p:cNvSpPr/>
          <p:nvPr userDrawn="1"/>
        </p:nvSpPr>
        <p:spPr bwMode="auto">
          <a:xfrm>
            <a:off x="-30163" y="20252"/>
            <a:ext cx="12466638" cy="6994525"/>
          </a:xfrm>
          <a:prstGeom prst="rect">
            <a:avLst/>
          </a:prstGeom>
          <a:gradFill flip="none" rotWithShape="1">
            <a:gsLst>
              <a:gs pos="71000">
                <a:schemeClr val="bg1">
                  <a:lumMod val="75000"/>
                  <a:alpha val="55000"/>
                </a:schemeClr>
              </a:gs>
              <a:gs pos="45000">
                <a:schemeClr val="bg1">
                  <a:lumMod val="60000"/>
                  <a:lumOff val="40000"/>
                  <a:alpha val="17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A565DC2-82A3-4C91-AF0D-69969AAFBF69}"/>
              </a:ext>
            </a:extLst>
          </p:cNvPr>
          <p:cNvPicPr>
            <a:picLocks noChangeAspect="1"/>
          </p:cNvPicPr>
          <p:nvPr userDrawn="1"/>
        </p:nvPicPr>
        <p:blipFill>
          <a:blip r:embed="rId4"/>
          <a:stretch>
            <a:fillRect/>
          </a:stretch>
        </p:blipFill>
        <p:spPr>
          <a:xfrm>
            <a:off x="396081" y="2278062"/>
            <a:ext cx="2312099" cy="857714"/>
          </a:xfrm>
          <a:prstGeom prst="rect">
            <a:avLst/>
          </a:prstGeom>
        </p:spPr>
      </p:pic>
      <p:sp>
        <p:nvSpPr>
          <p:cNvPr id="4" name="Text Box 3">
            <a:extLst>
              <a:ext uri="{FF2B5EF4-FFF2-40B4-BE49-F238E27FC236}">
                <a16:creationId xmlns:a16="http://schemas.microsoft.com/office/drawing/2014/main" id="{4F37945B-7EF5-44AB-ABE7-BBC19866E029}"/>
              </a:ext>
            </a:extLst>
          </p:cNvPr>
          <p:cNvSpPr txBox="1">
            <a:spLocks noChangeArrowheads="1"/>
          </p:cNvSpPr>
          <p:nvPr userDrawn="1"/>
        </p:nvSpPr>
        <p:spPr bwMode="blackWhite">
          <a:xfrm>
            <a:off x="237804" y="6120789"/>
            <a:ext cx="8130340" cy="457048"/>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1000" b="0" kern="1200">
                <a:solidFill>
                  <a:schemeClr val="tx1"/>
                </a:solidFill>
                <a:effectLst/>
                <a:latin typeface="+mn-lt"/>
                <a:ea typeface="+mn-ea"/>
                <a:cs typeface="+mn-cs"/>
              </a:rPr>
              <a:t>Microsoft confidential. For internal use only. © Copyright Microsoft Corporation. All rights reserved. </a:t>
            </a:r>
            <a:r>
              <a:rPr lang="en-US" sz="1000" b="0">
                <a:gradFill>
                  <a:gsLst>
                    <a:gs pos="0">
                      <a:schemeClr val="tx1"/>
                    </a:gs>
                    <a:gs pos="100000">
                      <a:schemeClr val="tx1"/>
                    </a:gs>
                  </a:gsLst>
                  <a:lin ang="5400000" scaled="0"/>
                </a:gradFill>
                <a:cs typeface="Segoe UI" pitchFamily="34" charset="0"/>
              </a:rPr>
              <a:t> </a:t>
            </a:r>
          </a:p>
        </p:txBody>
      </p:sp>
      <p:pic>
        <p:nvPicPr>
          <p:cNvPr id="5" name="Picture 4">
            <a:extLst>
              <a:ext uri="{FF2B5EF4-FFF2-40B4-BE49-F238E27FC236}">
                <a16:creationId xmlns:a16="http://schemas.microsoft.com/office/drawing/2014/main" id="{5CE79D10-B8AD-4060-BC09-F7FED1E4F7B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435446" y="5554662"/>
            <a:ext cx="2386460" cy="511214"/>
          </a:xfrm>
          <a:prstGeom prst="rect">
            <a:avLst/>
          </a:prstGeom>
        </p:spPr>
      </p:pic>
    </p:spTree>
    <p:extLst>
      <p:ext uri="{BB962C8B-B14F-4D97-AF65-F5344CB8AC3E}">
        <p14:creationId xmlns:p14="http://schemas.microsoft.com/office/powerpoint/2010/main" val="1145697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4724501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ESDayThem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19E787-1A78-4D1C-AA06-447EA49D8CC8}"/>
              </a:ext>
            </a:extLst>
          </p:cNvPr>
          <p:cNvPicPr>
            <a:picLocks noChangeAspect="1"/>
          </p:cNvPicPr>
          <p:nvPr userDrawn="1"/>
        </p:nvPicPr>
        <p:blipFill rotWithShape="1">
          <a:blip r:embed="rId2"/>
          <a:srcRect r="33987"/>
          <a:stretch/>
        </p:blipFill>
        <p:spPr>
          <a:xfrm>
            <a:off x="-30163" y="-1"/>
            <a:ext cx="12466638" cy="6994525"/>
          </a:xfrm>
          <a:prstGeom prst="rect">
            <a:avLst/>
          </a:prstGeom>
        </p:spPr>
      </p:pic>
    </p:spTree>
    <p:extLst>
      <p:ext uri="{BB962C8B-B14F-4D97-AF65-F5344CB8AC3E}">
        <p14:creationId xmlns:p14="http://schemas.microsoft.com/office/powerpoint/2010/main" val="83187328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BB49F959-B112-4E13-B2DE-F20BF9A67B64}" type="datetimeFigureOut">
              <a:rPr lang="en-US" smtClean="0"/>
              <a:t>03/16/2018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DB526D-C750-46D0-AB8B-D3798845BBCC}" type="slidenum">
              <a:rPr lang="en-US" smtClean="0"/>
              <a:t>‹#›</a:t>
            </a:fld>
            <a:endParaRPr lang="en-US"/>
          </a:p>
        </p:txBody>
      </p:sp>
    </p:spTree>
    <p:extLst>
      <p:ext uri="{BB962C8B-B14F-4D97-AF65-F5344CB8AC3E}">
        <p14:creationId xmlns:p14="http://schemas.microsoft.com/office/powerpoint/2010/main" val="61301912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747081"/>
            <a:ext cx="11533187" cy="411162"/>
          </a:xfrm>
        </p:spPr>
        <p:txBody>
          <a:bodyPr wrap="square" lIns="0" tIns="0" rIns="0" bIns="0">
            <a:spAutoFit/>
          </a:bodyPr>
          <a:lstStyle>
            <a:lvl1pPr>
              <a:lnSpc>
                <a:spcPts val="3198"/>
              </a:lnSpc>
              <a:defRPr sz="4799" strike="noStrike">
                <a:solidFill>
                  <a:srgbClr val="2F2F2F"/>
                </a:solidFill>
              </a:defRPr>
            </a:lvl1pPr>
          </a:lstStyle>
          <a:p>
            <a:r>
              <a:rPr lang="en-US"/>
              <a:t>Title</a:t>
            </a:r>
          </a:p>
        </p:txBody>
      </p:sp>
    </p:spTree>
    <p:extLst>
      <p:ext uri="{BB962C8B-B14F-4D97-AF65-F5344CB8AC3E}">
        <p14:creationId xmlns:p14="http://schemas.microsoft.com/office/powerpoint/2010/main" val="194043781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041373"/>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913298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11888787" cy="2308324"/>
          </a:xfrm>
        </p:spPr>
        <p:txBody>
          <a:bodyPr>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397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4" y="1211288"/>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52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490" indent="0">
              <a:buFont typeface="Wingdings" panose="05000000000000000000" pitchFamily="2" charset="2"/>
              <a:buNone/>
              <a:defRPr sz="2400" b="0"/>
            </a:lvl2pPr>
            <a:lvl3pPr marL="450676" indent="0">
              <a:buFont typeface="Wingdings" panose="05000000000000000000" pitchFamily="2" charset="2"/>
              <a:buNone/>
              <a:tabLst/>
              <a:defRPr sz="2200" b="0"/>
            </a:lvl3pPr>
            <a:lvl4pPr marL="652211" indent="0">
              <a:buFont typeface="Wingdings" panose="05000000000000000000" pitchFamily="2" charset="2"/>
              <a:buNone/>
              <a:defRPr sz="2200" b="0"/>
            </a:lvl4pPr>
            <a:lvl5pPr marL="853747"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490"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67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1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74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52" marR="0" lvl="0" indent="-514152" algn="l" defTabSz="932384" rtl="0" eaLnBrk="1" fontAlgn="auto" latinLnBrk="0" hangingPunct="1">
              <a:lnSpc>
                <a:spcPct val="90000"/>
              </a:lnSpc>
              <a:spcBef>
                <a:spcPts val="1224"/>
              </a:spcBef>
              <a:spcAft>
                <a:spcPts val="0"/>
              </a:spcAft>
              <a:buClr>
                <a:schemeClr val="tx1"/>
              </a:buClr>
              <a:buSzPct val="90000"/>
              <a:tabLst/>
            </a:pPr>
            <a:r>
              <a:rPr lang="en-US"/>
              <a:t>Edit Master text styles</a:t>
            </a:r>
          </a:p>
          <a:p>
            <a:pPr marL="514152" marR="0" lvl="1" indent="-514152" algn="l" defTabSz="932384" rtl="0" eaLnBrk="1" fontAlgn="auto" latinLnBrk="0" hangingPunct="1">
              <a:lnSpc>
                <a:spcPct val="90000"/>
              </a:lnSpc>
              <a:spcBef>
                <a:spcPts val="1224"/>
              </a:spcBef>
              <a:spcAft>
                <a:spcPts val="0"/>
              </a:spcAft>
              <a:buClr>
                <a:schemeClr val="tx1"/>
              </a:buClr>
              <a:buSzPct val="90000"/>
              <a:tabLst/>
            </a:pPr>
            <a:r>
              <a:rPr lang="en-US"/>
              <a:t>Second level</a:t>
            </a:r>
          </a:p>
          <a:p>
            <a:pPr marL="514152" marR="0" lvl="2" indent="-514152" algn="l" defTabSz="932384" rtl="0" eaLnBrk="1" fontAlgn="auto" latinLnBrk="0" hangingPunct="1">
              <a:lnSpc>
                <a:spcPct val="90000"/>
              </a:lnSpc>
              <a:spcBef>
                <a:spcPts val="1224"/>
              </a:spcBef>
              <a:spcAft>
                <a:spcPts val="0"/>
              </a:spcAft>
              <a:buClr>
                <a:schemeClr val="tx1"/>
              </a:buClr>
              <a:buSzPct val="90000"/>
              <a:tabLst/>
            </a:pPr>
            <a:r>
              <a:rPr lang="en-US"/>
              <a:t>Third level</a:t>
            </a:r>
          </a:p>
          <a:p>
            <a:pPr marL="514152" marR="0" lvl="3" indent="-514152" algn="l" defTabSz="932384" rtl="0" eaLnBrk="1" fontAlgn="auto" latinLnBrk="0" hangingPunct="1">
              <a:lnSpc>
                <a:spcPct val="90000"/>
              </a:lnSpc>
              <a:spcBef>
                <a:spcPts val="1224"/>
              </a:spcBef>
              <a:spcAft>
                <a:spcPts val="0"/>
              </a:spcAft>
              <a:buClr>
                <a:schemeClr val="tx1"/>
              </a:buClr>
              <a:buSzPct val="90000"/>
              <a:tabLst/>
            </a:pPr>
            <a:r>
              <a:rPr lang="en-US"/>
              <a:t>Fourth level</a:t>
            </a:r>
          </a:p>
          <a:p>
            <a:pPr marL="514152" marR="0" lvl="4" indent="-514152" algn="l" defTabSz="932384"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2573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231686" indent="-231686">
              <a:spcBef>
                <a:spcPts val="1224"/>
              </a:spcBef>
              <a:buClr>
                <a:schemeClr val="tx1"/>
              </a:buClr>
              <a:buFont typeface="Wingdings" panose="05000000000000000000" pitchFamily="2" charset="2"/>
              <a:buChar char=""/>
              <a:defRPr sz="3000" b="0">
                <a:latin typeface="+mn-lt"/>
              </a:defRPr>
            </a:lvl1pPr>
            <a:lvl2pPr marL="426874" indent="-171384">
              <a:buFont typeface="Wingdings" panose="05000000000000000000" pitchFamily="2" charset="2"/>
              <a:buChar char=""/>
              <a:defRPr sz="2400" b="0"/>
            </a:lvl2pPr>
            <a:lvl3pPr marL="639517" indent="-188840">
              <a:buFont typeface="Wingdings" panose="05000000000000000000" pitchFamily="2" charset="2"/>
              <a:buChar char=""/>
              <a:tabLst/>
              <a:defRPr sz="2200" b="0"/>
            </a:lvl3pPr>
            <a:lvl4pPr marL="828357" indent="-176146">
              <a:buFont typeface="Wingdings" panose="05000000000000000000" pitchFamily="2" charset="2"/>
              <a:buChar char=""/>
              <a:defRPr sz="2200" b="0"/>
            </a:lvl4pPr>
            <a:lvl5pPr marL="1023544" indent="-169798">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287227" indent="-287227">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258" indent="-342768">
              <a:defRPr lang="en-US" sz="2400" b="0" kern="1200" spc="0" baseline="0" dirty="0">
                <a:gradFill>
                  <a:gsLst>
                    <a:gs pos="1250">
                      <a:schemeClr val="tx1"/>
                    </a:gs>
                    <a:gs pos="100000">
                      <a:schemeClr val="tx1"/>
                    </a:gs>
                  </a:gsLst>
                  <a:lin ang="5400000" scaled="0"/>
                </a:gradFill>
                <a:latin typeface="+mn-lt"/>
                <a:ea typeface="+mn-ea"/>
                <a:cs typeface="+mn-cs"/>
              </a:defRPr>
            </a:lvl2pPr>
            <a:lvl3pPr marL="793444" indent="-34276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4979" indent="-342768">
              <a:defRPr lang="en-US" sz="2200" b="0" kern="1200" spc="0" baseline="0" dirty="0">
                <a:gradFill>
                  <a:gsLst>
                    <a:gs pos="1250">
                      <a:schemeClr val="tx1"/>
                    </a:gs>
                    <a:gs pos="100000">
                      <a:schemeClr val="tx1"/>
                    </a:gs>
                  </a:gsLst>
                  <a:lin ang="5400000" scaled="0"/>
                </a:gradFill>
                <a:latin typeface="+mn-lt"/>
                <a:ea typeface="+mn-ea"/>
                <a:cs typeface="+mn-cs"/>
              </a:defRPr>
            </a:lvl4pPr>
            <a:lvl5pPr marL="1196516" indent="-34276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686" marR="0" lvl="0"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686" marR="0" lvl="1"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686" marR="0" lvl="2"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686" marR="0" lvl="3"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686" marR="0" lvl="4"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81942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848478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942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23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06454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5436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9045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71"/>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146262" rIns="182828" bIns="146262" numCol="1" rtlCol="0" anchor="ctr" anchorCtr="0" compatLnSpc="1">
            <a:prstTxWarp prst="textNoShape">
              <a:avLst/>
            </a:prstTxWarp>
          </a:bodyPr>
          <a:lstStyle/>
          <a:p>
            <a:pPr algn="ctr" defTabSz="932114"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40" y="4868863"/>
            <a:ext cx="5943600" cy="1827214"/>
          </a:xfrm>
        </p:spPr>
        <p:txBody>
          <a:bodyPr lIns="182880" tIns="146304" rIns="182880" bIns="146304" anchor="ctr">
            <a:noAutofit/>
          </a:bodyPr>
          <a:lstStyle>
            <a:lvl1pPr marL="0" indent="0" algn="ctr">
              <a:buNone/>
              <a:defRPr sz="3198">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221797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86715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791268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4146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02991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5591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3381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5970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82032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143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818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9990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56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080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299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1" y="295276"/>
            <a:ext cx="7043233" cy="917575"/>
          </a:xfrm>
        </p:spPr>
        <p:txBody>
          <a:bodyPr/>
          <a:lstStyle>
            <a:lvl1pPr>
              <a:defRPr sz="3998"/>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222787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2270177"/>
          </a:xfrm>
        </p:spPr>
        <p:txBody>
          <a:bodyPr/>
          <a:lstStyle>
            <a:lvl1pPr marL="0" indent="0">
              <a:buNone/>
              <a:defRPr sz="3298">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38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24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59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231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133410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58640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2"/>
            <a:ext cx="11887200" cy="2363596"/>
          </a:xfrm>
        </p:spPr>
        <p:txBody>
          <a:bodyPr>
            <a:spAutoFit/>
          </a:bodyPr>
          <a:lstStyle>
            <a:lvl1pPr>
              <a:defRPr sz="39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21922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52981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949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173782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05462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363596"/>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055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172903"/>
          </a:xfrm>
        </p:spPr>
        <p:txBody>
          <a:bodyPr/>
          <a:lstStyle>
            <a:lvl1pPr marL="0" indent="0">
              <a:buNone/>
              <a:defRPr>
                <a:solidFill>
                  <a:schemeClr val="accent2"/>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8283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BEC0-F833-472B-980A-053640195450}"/>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D87622-86B6-4E6A-A1A7-2ABA8CE843D5}"/>
              </a:ext>
            </a:extLst>
          </p:cNvPr>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61A39BA1-1F95-4228-AB59-5194F7CD260E}"/>
              </a:ext>
            </a:extLst>
          </p:cNvPr>
          <p:cNvSpPr>
            <a:spLocks noGrp="1"/>
          </p:cNvSpPr>
          <p:nvPr>
            <p:ph sz="half" idx="2"/>
          </p:nvPr>
        </p:nvSpPr>
        <p:spPr>
          <a:xfrm>
            <a:off x="856628"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C18D1A-2623-4B05-814F-347C85F31EA9}"/>
              </a:ext>
            </a:extLst>
          </p:cNvPr>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EA76A5F8-0DAA-41BC-85F8-BEDBA9F8A709}"/>
              </a:ext>
            </a:extLst>
          </p:cNvPr>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A8856B-7AAA-488C-89F9-3AA75C4CED44}"/>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14B45B69-3463-4953-B91E-6B95AD79B5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A80561-1226-4193-A9BB-5B7DF75075CD}"/>
              </a:ext>
            </a:extLst>
          </p:cNvPr>
          <p:cNvSpPr>
            <a:spLocks noGrp="1"/>
          </p:cNvSpPr>
          <p:nvPr>
            <p:ph type="sldNum" sz="quarter" idx="12"/>
          </p:nvPr>
        </p:nvSpPr>
        <p:spPr/>
        <p:txBody>
          <a:bodyPr/>
          <a:lstStyle/>
          <a:p>
            <a:fld id="{BF76D3AE-5571-4BFB-AFAB-8364C21D08C4}" type="slidenum">
              <a:rPr lang="en-US" smtClean="0"/>
              <a:t>‹#›</a:t>
            </a:fld>
            <a:endParaRPr lang="en-US"/>
          </a:p>
        </p:txBody>
      </p:sp>
    </p:spTree>
    <p:extLst>
      <p:ext uri="{BB962C8B-B14F-4D97-AF65-F5344CB8AC3E}">
        <p14:creationId xmlns:p14="http://schemas.microsoft.com/office/powerpoint/2010/main" val="21077118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990809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10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057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7478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6363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737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1103131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89020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83851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208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81614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3021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84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432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215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0"/>
            <a:ext cx="4925696" cy="6995160"/>
          </a:xfrm>
          <a:prstGeom prst="rect">
            <a:avLst/>
          </a:prstGeom>
        </p:spPr>
      </p:pic>
    </p:spTree>
    <p:extLst>
      <p:ext uri="{BB962C8B-B14F-4D97-AF65-F5344CB8AC3E}">
        <p14:creationId xmlns:p14="http://schemas.microsoft.com/office/powerpoint/2010/main" val="387355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269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748922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8447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363596"/>
          </a:xfrm>
        </p:spPr>
        <p:txBody>
          <a:bodyPr>
            <a:spAutoFit/>
          </a:bodyPr>
          <a:lstStyle>
            <a:lvl1pPr>
              <a:defRPr sz="39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7221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66865" y="1762951"/>
            <a:ext cx="6402388" cy="1828800"/>
          </a:xfrm>
          <a:noFill/>
        </p:spPr>
        <p:txBody>
          <a:bodyPr lIns="146304" tIns="91440" rIns="146304" bIns="91440" anchor="t" anchorCtr="0"/>
          <a:lstStyle>
            <a:lvl1pPr marL="0" algn="l" defTabSz="932384" rtl="0" eaLnBrk="1" latinLnBrk="0" hangingPunct="1">
              <a:lnSpc>
                <a:spcPct val="90000"/>
              </a:lnSpc>
              <a:spcBef>
                <a:spcPct val="0"/>
              </a:spcBef>
              <a:buNone/>
              <a:defRPr lang="en-US" sz="5398" b="0" kern="1200" cap="none" spc="-90"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a:t>Presentation title</a:t>
            </a: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2611" y="6214124"/>
            <a:ext cx="1554480" cy="571805"/>
          </a:xfrm>
          <a:prstGeom prst="rect">
            <a:avLst/>
          </a:prstGeom>
        </p:spPr>
      </p:pic>
    </p:spTree>
    <p:extLst>
      <p:ext uri="{BB962C8B-B14F-4D97-AF65-F5344CB8AC3E}">
        <p14:creationId xmlns:p14="http://schemas.microsoft.com/office/powerpoint/2010/main" val="21542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888357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44550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522994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345319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68368"/>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448262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05219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3692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022192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133603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5"/>
            <a:ext cx="10058401"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629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0254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34734F0-570D-0C4E-BF13-EDC3DFEBA7A6}"/>
              </a:ext>
            </a:extLst>
          </p:cNvPr>
          <p:cNvPicPr>
            <a:picLocks noChangeAspect="1"/>
          </p:cNvPicPr>
          <p:nvPr userDrawn="1"/>
        </p:nvPicPr>
        <p:blipFill>
          <a:blip r:embed="rId2"/>
          <a:stretch>
            <a:fillRect/>
          </a:stretch>
        </p:blipFill>
        <p:spPr>
          <a:xfrm>
            <a:off x="883" y="0"/>
            <a:ext cx="12434711" cy="6994525"/>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27037" y="6088063"/>
            <a:ext cx="2134840" cy="457313"/>
          </a:xfrm>
          <a:prstGeom prst="rect">
            <a:avLst/>
          </a:prstGeom>
        </p:spPr>
      </p:pic>
      <p:sp>
        <p:nvSpPr>
          <p:cNvPr id="8" name="Rectangle 9"/>
          <p:cNvSpPr/>
          <p:nvPr userDrawn="1"/>
        </p:nvSpPr>
        <p:spPr bwMode="auto">
          <a:xfrm>
            <a:off x="5002" y="1901"/>
            <a:ext cx="12431473" cy="6992624"/>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24580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789716" y="0"/>
            <a:ext cx="7646761" cy="6994525"/>
          </a:xfrm>
          <a:prstGeom prst="rect">
            <a:avLst/>
          </a:prstGeom>
        </p:spPr>
      </p:pic>
      <p:sp>
        <p:nvSpPr>
          <p:cNvPr id="3" name="Rectangle 2"/>
          <p:cNvSpPr/>
          <p:nvPr userDrawn="1"/>
        </p:nvSpPr>
        <p:spPr bwMode="auto">
          <a:xfrm>
            <a:off x="4787823" y="-9335"/>
            <a:ext cx="7339408" cy="7013195"/>
          </a:xfrm>
          <a:prstGeom prst="rect">
            <a:avLst/>
          </a:pr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userDrawn="1"/>
        </p:nvSpPr>
        <p:spPr bwMode="auto">
          <a:xfrm>
            <a:off x="4787823" y="2"/>
            <a:ext cx="5870935" cy="7003860"/>
          </a:xfrm>
          <a:prstGeom prst="rect">
            <a:avLst/>
          </a:prstGeom>
          <a:gradFill>
            <a:gsLst>
              <a:gs pos="18000">
                <a:srgbClr val="505050">
                  <a:lumMod val="50000"/>
                  <a:alpha val="54000"/>
                </a:srgbClr>
              </a:gs>
              <a:gs pos="100000">
                <a:srgbClr val="505050">
                  <a:lumMod val="50000"/>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2613" y="6213400"/>
            <a:ext cx="1556447" cy="572529"/>
          </a:xfrm>
          <a:prstGeom prst="rect">
            <a:avLst/>
          </a:prstGeom>
        </p:spPr>
      </p:pic>
      <p:sp>
        <p:nvSpPr>
          <p:cNvPr id="6"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0728810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103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11623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878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1585058156"/>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91391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041373"/>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913298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11888787" cy="2308324"/>
          </a:xfrm>
        </p:spPr>
        <p:txBody>
          <a:bodyPr>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397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4" y="1211288"/>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52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490" indent="0">
              <a:buFont typeface="Wingdings" panose="05000000000000000000" pitchFamily="2" charset="2"/>
              <a:buNone/>
              <a:defRPr sz="2400" b="0"/>
            </a:lvl2pPr>
            <a:lvl3pPr marL="450676" indent="0">
              <a:buFont typeface="Wingdings" panose="05000000000000000000" pitchFamily="2" charset="2"/>
              <a:buNone/>
              <a:tabLst/>
              <a:defRPr sz="2200" b="0"/>
            </a:lvl3pPr>
            <a:lvl4pPr marL="652211" indent="0">
              <a:buFont typeface="Wingdings" panose="05000000000000000000" pitchFamily="2" charset="2"/>
              <a:buNone/>
              <a:defRPr sz="2200" b="0"/>
            </a:lvl4pPr>
            <a:lvl5pPr marL="853747"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490"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67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1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74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52" marR="0" lvl="0" indent="-514152" algn="l" defTabSz="932384" rtl="0" eaLnBrk="1" fontAlgn="auto" latinLnBrk="0" hangingPunct="1">
              <a:lnSpc>
                <a:spcPct val="90000"/>
              </a:lnSpc>
              <a:spcBef>
                <a:spcPts val="1224"/>
              </a:spcBef>
              <a:spcAft>
                <a:spcPts val="0"/>
              </a:spcAft>
              <a:buClr>
                <a:schemeClr val="tx1"/>
              </a:buClr>
              <a:buSzPct val="90000"/>
              <a:tabLst/>
            </a:pPr>
            <a:r>
              <a:rPr lang="en-US"/>
              <a:t>Edit Master text styles</a:t>
            </a:r>
          </a:p>
          <a:p>
            <a:pPr marL="514152" marR="0" lvl="1" indent="-514152" algn="l" defTabSz="932384" rtl="0" eaLnBrk="1" fontAlgn="auto" latinLnBrk="0" hangingPunct="1">
              <a:lnSpc>
                <a:spcPct val="90000"/>
              </a:lnSpc>
              <a:spcBef>
                <a:spcPts val="1224"/>
              </a:spcBef>
              <a:spcAft>
                <a:spcPts val="0"/>
              </a:spcAft>
              <a:buClr>
                <a:schemeClr val="tx1"/>
              </a:buClr>
              <a:buSzPct val="90000"/>
              <a:tabLst/>
            </a:pPr>
            <a:r>
              <a:rPr lang="en-US"/>
              <a:t>Second level</a:t>
            </a:r>
          </a:p>
          <a:p>
            <a:pPr marL="514152" marR="0" lvl="2" indent="-514152" algn="l" defTabSz="932384" rtl="0" eaLnBrk="1" fontAlgn="auto" latinLnBrk="0" hangingPunct="1">
              <a:lnSpc>
                <a:spcPct val="90000"/>
              </a:lnSpc>
              <a:spcBef>
                <a:spcPts val="1224"/>
              </a:spcBef>
              <a:spcAft>
                <a:spcPts val="0"/>
              </a:spcAft>
              <a:buClr>
                <a:schemeClr val="tx1"/>
              </a:buClr>
              <a:buSzPct val="90000"/>
              <a:tabLst/>
            </a:pPr>
            <a:r>
              <a:rPr lang="en-US"/>
              <a:t>Third level</a:t>
            </a:r>
          </a:p>
          <a:p>
            <a:pPr marL="514152" marR="0" lvl="3" indent="-514152" algn="l" defTabSz="932384" rtl="0" eaLnBrk="1" fontAlgn="auto" latinLnBrk="0" hangingPunct="1">
              <a:lnSpc>
                <a:spcPct val="90000"/>
              </a:lnSpc>
              <a:spcBef>
                <a:spcPts val="1224"/>
              </a:spcBef>
              <a:spcAft>
                <a:spcPts val="0"/>
              </a:spcAft>
              <a:buClr>
                <a:schemeClr val="tx1"/>
              </a:buClr>
              <a:buSzPct val="90000"/>
              <a:tabLst/>
            </a:pPr>
            <a:r>
              <a:rPr lang="en-US"/>
              <a:t>Fourth level</a:t>
            </a:r>
          </a:p>
          <a:p>
            <a:pPr marL="514152" marR="0" lvl="4" indent="-514152" algn="l" defTabSz="932384"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2573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231686" indent="-231686">
              <a:spcBef>
                <a:spcPts val="1224"/>
              </a:spcBef>
              <a:buClr>
                <a:schemeClr val="tx1"/>
              </a:buClr>
              <a:buFont typeface="Wingdings" panose="05000000000000000000" pitchFamily="2" charset="2"/>
              <a:buChar char=""/>
              <a:defRPr sz="3000" b="0">
                <a:latin typeface="+mn-lt"/>
              </a:defRPr>
            </a:lvl1pPr>
            <a:lvl2pPr marL="426874" indent="-171384">
              <a:buFont typeface="Wingdings" panose="05000000000000000000" pitchFamily="2" charset="2"/>
              <a:buChar char=""/>
              <a:defRPr sz="2400" b="0"/>
            </a:lvl2pPr>
            <a:lvl3pPr marL="639517" indent="-188840">
              <a:buFont typeface="Wingdings" panose="05000000000000000000" pitchFamily="2" charset="2"/>
              <a:buChar char=""/>
              <a:tabLst/>
              <a:defRPr sz="2200" b="0"/>
            </a:lvl3pPr>
            <a:lvl4pPr marL="828357" indent="-176146">
              <a:buFont typeface="Wingdings" panose="05000000000000000000" pitchFamily="2" charset="2"/>
              <a:buChar char=""/>
              <a:defRPr sz="2200" b="0"/>
            </a:lvl4pPr>
            <a:lvl5pPr marL="1023544" indent="-169798">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287227" indent="-287227">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258" indent="-342768">
              <a:defRPr lang="en-US" sz="2400" b="0" kern="1200" spc="0" baseline="0" dirty="0">
                <a:gradFill>
                  <a:gsLst>
                    <a:gs pos="1250">
                      <a:schemeClr val="tx1"/>
                    </a:gs>
                    <a:gs pos="100000">
                      <a:schemeClr val="tx1"/>
                    </a:gs>
                  </a:gsLst>
                  <a:lin ang="5400000" scaled="0"/>
                </a:gradFill>
                <a:latin typeface="+mn-lt"/>
                <a:ea typeface="+mn-ea"/>
                <a:cs typeface="+mn-cs"/>
              </a:defRPr>
            </a:lvl2pPr>
            <a:lvl3pPr marL="793444" indent="-34276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4979" indent="-342768">
              <a:defRPr lang="en-US" sz="2200" b="0" kern="1200" spc="0" baseline="0" dirty="0">
                <a:gradFill>
                  <a:gsLst>
                    <a:gs pos="1250">
                      <a:schemeClr val="tx1"/>
                    </a:gs>
                    <a:gs pos="100000">
                      <a:schemeClr val="tx1"/>
                    </a:gs>
                  </a:gsLst>
                  <a:lin ang="5400000" scaled="0"/>
                </a:gradFill>
                <a:latin typeface="+mn-lt"/>
                <a:ea typeface="+mn-ea"/>
                <a:cs typeface="+mn-cs"/>
              </a:defRPr>
            </a:lvl4pPr>
            <a:lvl5pPr marL="1196516" indent="-34276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686" marR="0" lvl="0"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686" marR="0" lvl="1"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686" marR="0" lvl="2"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686" marR="0" lvl="3"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686" marR="0" lvl="4"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81942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150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71"/>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146262" rIns="182828" bIns="146262" numCol="1" rtlCol="0" anchor="ctr" anchorCtr="0" compatLnSpc="1">
            <a:prstTxWarp prst="textNoShape">
              <a:avLst/>
            </a:prstTxWarp>
          </a:bodyPr>
          <a:lstStyle/>
          <a:p>
            <a:pPr algn="ctr" defTabSz="932114"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40" y="4868863"/>
            <a:ext cx="5943600" cy="1827214"/>
          </a:xfrm>
        </p:spPr>
        <p:txBody>
          <a:bodyPr lIns="182880" tIns="146304" rIns="182880" bIns="146304" anchor="ctr">
            <a:noAutofit/>
          </a:bodyPr>
          <a:lstStyle>
            <a:lvl1pPr marL="0" indent="0" algn="ctr">
              <a:buNone/>
              <a:defRPr sz="3198">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221797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86715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791268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4146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02991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5591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78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522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1841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1" y="295276"/>
            <a:ext cx="7043233" cy="917575"/>
          </a:xfrm>
        </p:spPr>
        <p:txBody>
          <a:bodyPr/>
          <a:lstStyle>
            <a:lvl1pPr>
              <a:defRPr sz="3998"/>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222787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2270177"/>
          </a:xfrm>
        </p:spPr>
        <p:txBody>
          <a:bodyPr/>
          <a:lstStyle>
            <a:lvl1pPr marL="0" indent="0">
              <a:buNone/>
              <a:defRPr sz="3298">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38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24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59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231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133410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58640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2"/>
            <a:ext cx="11887200" cy="2363596"/>
          </a:xfrm>
        </p:spPr>
        <p:txBody>
          <a:bodyPr>
            <a:spAutoFit/>
          </a:bodyPr>
          <a:lstStyle>
            <a:lvl1pPr>
              <a:defRPr sz="39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21922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1"/>
            <a:ext cx="11887200" cy="2172903"/>
          </a:xfrm>
        </p:spPr>
        <p:txBody>
          <a:bodyPr/>
          <a:lstStyle>
            <a:lvl1pPr marL="0" indent="0">
              <a:buNone/>
              <a:defRPr>
                <a:solidFill>
                  <a:schemeClr val="accent2"/>
                </a:soli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7272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C25F1-B0F0-4A53-A4A3-237320C73A19}"/>
              </a:ext>
            </a:extLst>
          </p:cNvPr>
          <p:cNvSpPr>
            <a:spLocks noGrp="1"/>
          </p:cNvSpPr>
          <p:nvPr>
            <p:ph type="title"/>
          </p:nvPr>
        </p:nvSpPr>
        <p:spPr/>
        <p:txBody>
          <a:bodyPr/>
          <a:lstStyle>
            <a:lvl1pPr algn="ctr">
              <a:defRPr sz="5505"/>
            </a:lvl1pPr>
          </a:lstStyle>
          <a:p>
            <a:r>
              <a:rPr lang="en-US"/>
              <a:t>Click to edit Master title style</a:t>
            </a:r>
          </a:p>
        </p:txBody>
      </p:sp>
      <p:sp>
        <p:nvSpPr>
          <p:cNvPr id="4" name="Content Placeholder 3">
            <a:extLst>
              <a:ext uri="{FF2B5EF4-FFF2-40B4-BE49-F238E27FC236}">
                <a16:creationId xmlns:a16="http://schemas.microsoft.com/office/drawing/2014/main" id="{EC3C21CD-C154-49D9-99A3-545CA1BD9C76}"/>
              </a:ext>
            </a:extLst>
          </p:cNvPr>
          <p:cNvSpPr>
            <a:spLocks noGrp="1"/>
          </p:cNvSpPr>
          <p:nvPr>
            <p:ph sz="quarter" idx="10"/>
          </p:nvPr>
        </p:nvSpPr>
        <p:spPr>
          <a:xfrm>
            <a:off x="1437968" y="2584089"/>
            <a:ext cx="8414053" cy="806246"/>
          </a:xfrm>
        </p:spPr>
        <p:txBody>
          <a:bodyPr/>
          <a:lstStyle>
            <a:lvl1pPr marL="0" indent="0" algn="ctr">
              <a:buNone/>
              <a:defRPr sz="4488"/>
            </a:lvl1pPr>
          </a:lstStyle>
          <a:p>
            <a:pPr lvl="0"/>
            <a:r>
              <a:rPr lang="en-US"/>
              <a:t>Edit Master text</a:t>
            </a:r>
          </a:p>
        </p:txBody>
      </p:sp>
      <p:sp>
        <p:nvSpPr>
          <p:cNvPr id="5" name="Content Placeholder 4">
            <a:extLst>
              <a:ext uri="{FF2B5EF4-FFF2-40B4-BE49-F238E27FC236}">
                <a16:creationId xmlns:a16="http://schemas.microsoft.com/office/drawing/2014/main" id="{2C5510C7-2ACA-40ED-BEC0-BE055E1C53D6}"/>
              </a:ext>
            </a:extLst>
          </p:cNvPr>
          <p:cNvSpPr>
            <a:spLocks noGrp="1"/>
          </p:cNvSpPr>
          <p:nvPr>
            <p:ph sz="quarter" idx="11"/>
          </p:nvPr>
        </p:nvSpPr>
        <p:spPr>
          <a:xfrm>
            <a:off x="913305" y="5692768"/>
            <a:ext cx="8083709" cy="738407"/>
          </a:xfrm>
        </p:spPr>
        <p:txBody>
          <a:bodyPr/>
          <a:lstStyle>
            <a:lvl1pPr marL="0" indent="0">
              <a:buNone/>
              <a:defRPr/>
            </a:lvl1pPr>
          </a:lstStyle>
          <a:p>
            <a:pPr lvl="0"/>
            <a:r>
              <a:rPr lang="en-US"/>
              <a:t>Edit Master text</a:t>
            </a:r>
          </a:p>
        </p:txBody>
      </p:sp>
      <p:sp>
        <p:nvSpPr>
          <p:cNvPr id="6" name="Content Placeholder 5">
            <a:extLst>
              <a:ext uri="{FF2B5EF4-FFF2-40B4-BE49-F238E27FC236}">
                <a16:creationId xmlns:a16="http://schemas.microsoft.com/office/drawing/2014/main" id="{3C9C118B-823A-45B3-A387-3231C70DD382}"/>
              </a:ext>
            </a:extLst>
          </p:cNvPr>
          <p:cNvSpPr>
            <a:spLocks noGrp="1"/>
          </p:cNvSpPr>
          <p:nvPr>
            <p:ph sz="quarter" idx="12"/>
          </p:nvPr>
        </p:nvSpPr>
        <p:spPr>
          <a:xfrm>
            <a:off x="3575487" y="3866421"/>
            <a:ext cx="4994023" cy="738407"/>
          </a:xfrm>
        </p:spPr>
        <p:txBody>
          <a:bodyPr/>
          <a:lstStyle>
            <a:lvl1pPr marL="0" indent="0">
              <a:buNone/>
              <a:defRPr/>
            </a:lvl1pPr>
          </a:lstStyle>
          <a:p>
            <a:pPr lvl="0"/>
            <a:r>
              <a:rPr lang="en-US"/>
              <a:t>Edit Master text</a:t>
            </a:r>
          </a:p>
        </p:txBody>
      </p:sp>
    </p:spTree>
    <p:extLst>
      <p:ext uri="{BB962C8B-B14F-4D97-AF65-F5344CB8AC3E}">
        <p14:creationId xmlns:p14="http://schemas.microsoft.com/office/powerpoint/2010/main" val="426646036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236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76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9524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06333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49178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8232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5374748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91545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2234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71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Blank sl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16A13F-E15E-4491-AE9D-4566EB8391BD}"/>
              </a:ext>
            </a:extLst>
          </p:cNvPr>
          <p:cNvSpPr>
            <a:spLocks noGrp="1"/>
          </p:cNvSpPr>
          <p:nvPr>
            <p:ph sz="quarter" idx="10"/>
          </p:nvPr>
        </p:nvSpPr>
        <p:spPr>
          <a:xfrm>
            <a:off x="233186" y="5401328"/>
            <a:ext cx="3186847" cy="806246"/>
          </a:xfrm>
        </p:spPr>
        <p:txBody>
          <a:bodyPr/>
          <a:lstStyle>
            <a:lvl1pPr marL="0" indent="0">
              <a:buNone/>
              <a:defRPr sz="4488"/>
            </a:lvl1pPr>
          </a:lstStyle>
          <a:p>
            <a:pPr lvl="0"/>
            <a:r>
              <a:rPr lang="en-US"/>
              <a:t>Edit</a:t>
            </a:r>
          </a:p>
        </p:txBody>
      </p:sp>
      <p:sp>
        <p:nvSpPr>
          <p:cNvPr id="5" name="Content Placeholder 4">
            <a:extLst>
              <a:ext uri="{FF2B5EF4-FFF2-40B4-BE49-F238E27FC236}">
                <a16:creationId xmlns:a16="http://schemas.microsoft.com/office/drawing/2014/main" id="{CBBC62FA-4BEA-4FF3-A2B3-1DA8658977FF}"/>
              </a:ext>
            </a:extLst>
          </p:cNvPr>
          <p:cNvSpPr>
            <a:spLocks noGrp="1"/>
          </p:cNvSpPr>
          <p:nvPr>
            <p:ph sz="quarter" idx="11"/>
          </p:nvPr>
        </p:nvSpPr>
        <p:spPr>
          <a:xfrm>
            <a:off x="4119583" y="5401328"/>
            <a:ext cx="3381167" cy="806246"/>
          </a:xfrm>
        </p:spPr>
        <p:txBody>
          <a:bodyPr/>
          <a:lstStyle>
            <a:lvl1pPr marL="0" indent="0">
              <a:buNone/>
              <a:defRPr sz="4488"/>
            </a:lvl1pPr>
          </a:lstStyle>
          <a:p>
            <a:pPr lvl="0"/>
            <a:r>
              <a:rPr lang="en-US"/>
              <a:t>Edit</a:t>
            </a:r>
          </a:p>
        </p:txBody>
      </p:sp>
      <p:sp>
        <p:nvSpPr>
          <p:cNvPr id="7" name="Content Placeholder 6">
            <a:extLst>
              <a:ext uri="{FF2B5EF4-FFF2-40B4-BE49-F238E27FC236}">
                <a16:creationId xmlns:a16="http://schemas.microsoft.com/office/drawing/2014/main" id="{7D694411-F8AF-48D1-9759-FAE44F33671B}"/>
              </a:ext>
            </a:extLst>
          </p:cNvPr>
          <p:cNvSpPr>
            <a:spLocks noGrp="1"/>
          </p:cNvSpPr>
          <p:nvPr>
            <p:ph sz="quarter" idx="12"/>
          </p:nvPr>
        </p:nvSpPr>
        <p:spPr>
          <a:xfrm>
            <a:off x="8200303" y="5401328"/>
            <a:ext cx="3420031" cy="806246"/>
          </a:xfrm>
        </p:spPr>
        <p:txBody>
          <a:bodyPr/>
          <a:lstStyle>
            <a:lvl1pPr marL="0" indent="0">
              <a:buNone/>
              <a:defRPr sz="4488"/>
            </a:lvl1pPr>
          </a:lstStyle>
          <a:p>
            <a:pPr lvl="0"/>
            <a:r>
              <a:rPr lang="en-US"/>
              <a:t>Edit</a:t>
            </a:r>
          </a:p>
        </p:txBody>
      </p:sp>
      <p:sp>
        <p:nvSpPr>
          <p:cNvPr id="2" name="Title 1">
            <a:extLst>
              <a:ext uri="{FF2B5EF4-FFF2-40B4-BE49-F238E27FC236}">
                <a16:creationId xmlns:a16="http://schemas.microsoft.com/office/drawing/2014/main" id="{D0DDB638-27E6-4E85-86DC-ABFBBF0ACB7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9981262"/>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97674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3341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83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4081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768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0"/>
            <a:ext cx="4925696" cy="6995160"/>
          </a:xfrm>
          <a:prstGeom prst="rect">
            <a:avLst/>
          </a:prstGeom>
        </p:spPr>
      </p:pic>
    </p:spTree>
    <p:extLst>
      <p:ext uri="{BB962C8B-B14F-4D97-AF65-F5344CB8AC3E}">
        <p14:creationId xmlns:p14="http://schemas.microsoft.com/office/powerpoint/2010/main" val="28629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724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086250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64159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363596"/>
          </a:xfrm>
        </p:spPr>
        <p:txBody>
          <a:bodyPr>
            <a:spAutoFit/>
          </a:bodyPr>
          <a:lstStyle>
            <a:lvl1pPr>
              <a:defRPr sz="39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521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172903"/>
          </a:xfrm>
        </p:spPr>
        <p:txBody>
          <a:bodyPr/>
          <a:lstStyle>
            <a:lvl1pPr marL="0" indent="0">
              <a:buNone/>
              <a:defRPr>
                <a:solidFill>
                  <a:schemeClr val="accent2"/>
                </a:soli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816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BEC0-F833-472B-980A-053640195450}"/>
              </a:ext>
            </a:extLst>
          </p:cNvPr>
          <p:cNvSpPr>
            <a:spLocks noGrp="1"/>
          </p:cNvSpPr>
          <p:nvPr>
            <p:ph type="title"/>
          </p:nvPr>
        </p:nvSpPr>
        <p:spPr>
          <a:xfrm>
            <a:off x="856627" y="372395"/>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D87622-86B6-4E6A-A1A7-2ABA8CE843D5}"/>
              </a:ext>
            </a:extLst>
          </p:cNvPr>
          <p:cNvSpPr>
            <a:spLocks noGrp="1"/>
          </p:cNvSpPr>
          <p:nvPr>
            <p:ph type="body" idx="1"/>
          </p:nvPr>
        </p:nvSpPr>
        <p:spPr>
          <a:xfrm>
            <a:off x="856629" y="2031213"/>
            <a:ext cx="5261211" cy="523733"/>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61A39BA1-1F95-4228-AB59-5194F7CD260E}"/>
              </a:ext>
            </a:extLst>
          </p:cNvPr>
          <p:cNvSpPr>
            <a:spLocks noGrp="1"/>
          </p:cNvSpPr>
          <p:nvPr>
            <p:ph sz="half" idx="2"/>
          </p:nvPr>
        </p:nvSpPr>
        <p:spPr>
          <a:xfrm>
            <a:off x="856629" y="2554944"/>
            <a:ext cx="526121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C18D1A-2623-4B05-814F-347C85F31EA9}"/>
              </a:ext>
            </a:extLst>
          </p:cNvPr>
          <p:cNvSpPr>
            <a:spLocks noGrp="1"/>
          </p:cNvSpPr>
          <p:nvPr>
            <p:ph type="body" sz="quarter" idx="3"/>
          </p:nvPr>
        </p:nvSpPr>
        <p:spPr>
          <a:xfrm>
            <a:off x="6295965" y="2031213"/>
            <a:ext cx="5287122" cy="523733"/>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EA76A5F8-0DAA-41BC-85F8-BEDBA9F8A709}"/>
              </a:ext>
            </a:extLst>
          </p:cNvPr>
          <p:cNvSpPr>
            <a:spLocks noGrp="1"/>
          </p:cNvSpPr>
          <p:nvPr>
            <p:ph sz="quarter" idx="4"/>
          </p:nvPr>
        </p:nvSpPr>
        <p:spPr>
          <a:xfrm>
            <a:off x="6295965" y="2554944"/>
            <a:ext cx="528712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A8856B-7AAA-488C-89F9-3AA75C4CED44}"/>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14B45B69-3463-4953-B91E-6B95AD79B5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A80561-1226-4193-A9BB-5B7DF75075CD}"/>
              </a:ext>
            </a:extLst>
          </p:cNvPr>
          <p:cNvSpPr>
            <a:spLocks noGrp="1"/>
          </p:cNvSpPr>
          <p:nvPr>
            <p:ph type="sldNum" sz="quarter" idx="12"/>
          </p:nvPr>
        </p:nvSpPr>
        <p:spPr/>
        <p:txBody>
          <a:bodyPr/>
          <a:lstStyle/>
          <a:p>
            <a:fld id="{BF76D3AE-5571-4BFB-AFAB-8364C21D08C4}" type="slidenum">
              <a:rPr lang="en-US" smtClean="0"/>
              <a:t>‹#›</a:t>
            </a:fld>
            <a:endParaRPr lang="en-US"/>
          </a:p>
        </p:txBody>
      </p:sp>
    </p:spTree>
    <p:extLst>
      <p:ext uri="{BB962C8B-B14F-4D97-AF65-F5344CB8AC3E}">
        <p14:creationId xmlns:p14="http://schemas.microsoft.com/office/powerpoint/2010/main" val="419080207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BCFC-D7BB-4561-B7CC-AFF291C43D41}"/>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EBDBCA25-CD8D-4E17-B05D-EDDE837B879E}"/>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7AC11E6B-D32B-49D9-AB7B-A0D777A4CEA5}"/>
              </a:ext>
            </a:extLst>
          </p:cNvPr>
          <p:cNvSpPr>
            <a:spLocks noGrp="1"/>
          </p:cNvSpPr>
          <p:nvPr>
            <p:ph type="dt" sz="half" idx="10"/>
          </p:nvPr>
        </p:nvSpPr>
        <p:spPr/>
        <p:txBody>
          <a:bodyPr/>
          <a:lstStyle/>
          <a:p>
            <a:fld id="{06E5A432-15BA-4D56-A89F-A84FE40F1FDD}" type="datetimeFigureOut">
              <a:rPr lang="en-US" smtClean="0"/>
              <a:t>03/16/2018</a:t>
            </a:fld>
            <a:endParaRPr lang="en-US"/>
          </a:p>
        </p:txBody>
      </p:sp>
      <p:sp>
        <p:nvSpPr>
          <p:cNvPr id="5" name="Footer Placeholder 4">
            <a:extLst>
              <a:ext uri="{FF2B5EF4-FFF2-40B4-BE49-F238E27FC236}">
                <a16:creationId xmlns:a16="http://schemas.microsoft.com/office/drawing/2014/main" id="{C56C728F-E98D-416B-A743-5D0830BD29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7055B3-0362-4D52-9ED1-2D47D8D7A4C1}"/>
              </a:ext>
            </a:extLst>
          </p:cNvPr>
          <p:cNvSpPr>
            <a:spLocks noGrp="1"/>
          </p:cNvSpPr>
          <p:nvPr>
            <p:ph type="sldNum" sz="quarter" idx="12"/>
          </p:nvPr>
        </p:nvSpPr>
        <p:spPr/>
        <p:txBody>
          <a:bodyPr/>
          <a:lstStyle/>
          <a:p>
            <a:fld id="{71CD7082-121F-476E-9364-18E5C7A12752}" type="slidenum">
              <a:rPr lang="en-US" smtClean="0"/>
              <a:t>‹#›</a:t>
            </a:fld>
            <a:endParaRPr lang="en-US"/>
          </a:p>
        </p:txBody>
      </p:sp>
    </p:spTree>
    <p:extLst>
      <p:ext uri="{BB962C8B-B14F-4D97-AF65-F5344CB8AC3E}">
        <p14:creationId xmlns:p14="http://schemas.microsoft.com/office/powerpoint/2010/main" val="319134918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8233B-F833-4153-A87D-7199D3BCF1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160141-8019-4742-9A59-F5B14E74DE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7C353-DBD5-4911-A3FB-6FF0EE5B269E}"/>
              </a:ext>
            </a:extLst>
          </p:cNvPr>
          <p:cNvSpPr>
            <a:spLocks noGrp="1"/>
          </p:cNvSpPr>
          <p:nvPr>
            <p:ph type="dt" sz="half" idx="10"/>
          </p:nvPr>
        </p:nvSpPr>
        <p:spPr/>
        <p:txBody>
          <a:bodyPr/>
          <a:lstStyle/>
          <a:p>
            <a:fld id="{06E5A432-15BA-4D56-A89F-A84FE40F1FDD}" type="datetimeFigureOut">
              <a:rPr lang="en-US" smtClean="0"/>
              <a:t>03/16/2018</a:t>
            </a:fld>
            <a:endParaRPr lang="en-US"/>
          </a:p>
        </p:txBody>
      </p:sp>
      <p:sp>
        <p:nvSpPr>
          <p:cNvPr id="5" name="Footer Placeholder 4">
            <a:extLst>
              <a:ext uri="{FF2B5EF4-FFF2-40B4-BE49-F238E27FC236}">
                <a16:creationId xmlns:a16="http://schemas.microsoft.com/office/drawing/2014/main" id="{A2D379CA-CF36-4DA6-9EEF-ED12D6CB62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08F95B-27B8-417A-ACE6-C0F4E145E7BA}"/>
              </a:ext>
            </a:extLst>
          </p:cNvPr>
          <p:cNvSpPr>
            <a:spLocks noGrp="1"/>
          </p:cNvSpPr>
          <p:nvPr>
            <p:ph type="sldNum" sz="quarter" idx="12"/>
          </p:nvPr>
        </p:nvSpPr>
        <p:spPr/>
        <p:txBody>
          <a:bodyPr/>
          <a:lstStyle/>
          <a:p>
            <a:fld id="{71CD7082-121F-476E-9364-18E5C7A12752}" type="slidenum">
              <a:rPr lang="en-US" smtClean="0"/>
              <a:t>‹#›</a:t>
            </a:fld>
            <a:endParaRPr lang="en-US"/>
          </a:p>
        </p:txBody>
      </p:sp>
    </p:spTree>
    <p:extLst>
      <p:ext uri="{BB962C8B-B14F-4D97-AF65-F5344CB8AC3E}">
        <p14:creationId xmlns:p14="http://schemas.microsoft.com/office/powerpoint/2010/main" val="3629354620"/>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738BB-D577-41EF-98A0-0BE30469725B}"/>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B74127F1-1E38-4F98-A2D4-7956DA0F02A9}"/>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416615-2931-47D9-8D24-594CD27295F7}"/>
              </a:ext>
            </a:extLst>
          </p:cNvPr>
          <p:cNvSpPr>
            <a:spLocks noGrp="1"/>
          </p:cNvSpPr>
          <p:nvPr>
            <p:ph type="dt" sz="half" idx="10"/>
          </p:nvPr>
        </p:nvSpPr>
        <p:spPr/>
        <p:txBody>
          <a:bodyPr/>
          <a:lstStyle/>
          <a:p>
            <a:fld id="{06E5A432-15BA-4D56-A89F-A84FE40F1FDD}" type="datetimeFigureOut">
              <a:rPr lang="en-US" smtClean="0"/>
              <a:t>03/16/2018</a:t>
            </a:fld>
            <a:endParaRPr lang="en-US"/>
          </a:p>
        </p:txBody>
      </p:sp>
      <p:sp>
        <p:nvSpPr>
          <p:cNvPr id="5" name="Footer Placeholder 4">
            <a:extLst>
              <a:ext uri="{FF2B5EF4-FFF2-40B4-BE49-F238E27FC236}">
                <a16:creationId xmlns:a16="http://schemas.microsoft.com/office/drawing/2014/main" id="{29377290-EE7D-4F6A-B8FE-0B3FFF5EAD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FB33B1-6A3C-474B-B0A4-7DA96A77CD6E}"/>
              </a:ext>
            </a:extLst>
          </p:cNvPr>
          <p:cNvSpPr>
            <a:spLocks noGrp="1"/>
          </p:cNvSpPr>
          <p:nvPr>
            <p:ph type="sldNum" sz="quarter" idx="12"/>
          </p:nvPr>
        </p:nvSpPr>
        <p:spPr/>
        <p:txBody>
          <a:bodyPr/>
          <a:lstStyle/>
          <a:p>
            <a:fld id="{71CD7082-121F-476E-9364-18E5C7A12752}" type="slidenum">
              <a:rPr lang="en-US" smtClean="0"/>
              <a:t>‹#›</a:t>
            </a:fld>
            <a:endParaRPr lang="en-US"/>
          </a:p>
        </p:txBody>
      </p:sp>
    </p:spTree>
    <p:extLst>
      <p:ext uri="{BB962C8B-B14F-4D97-AF65-F5344CB8AC3E}">
        <p14:creationId xmlns:p14="http://schemas.microsoft.com/office/powerpoint/2010/main" val="313327979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6C5D-FD63-471A-A2D2-07C2F8DAB8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25374C-5EAE-48BE-A1C3-634C486C680D}"/>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0FD85E-390C-4C6E-9DA0-15CFC71490F2}"/>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528E65-5548-4841-9276-D398270024D0}"/>
              </a:ext>
            </a:extLst>
          </p:cNvPr>
          <p:cNvSpPr>
            <a:spLocks noGrp="1"/>
          </p:cNvSpPr>
          <p:nvPr>
            <p:ph type="dt" sz="half" idx="10"/>
          </p:nvPr>
        </p:nvSpPr>
        <p:spPr/>
        <p:txBody>
          <a:bodyPr/>
          <a:lstStyle/>
          <a:p>
            <a:fld id="{06E5A432-15BA-4D56-A89F-A84FE40F1FDD}" type="datetimeFigureOut">
              <a:rPr lang="en-US" smtClean="0"/>
              <a:t>03/16/2018</a:t>
            </a:fld>
            <a:endParaRPr lang="en-US"/>
          </a:p>
        </p:txBody>
      </p:sp>
      <p:sp>
        <p:nvSpPr>
          <p:cNvPr id="6" name="Footer Placeholder 5">
            <a:extLst>
              <a:ext uri="{FF2B5EF4-FFF2-40B4-BE49-F238E27FC236}">
                <a16:creationId xmlns:a16="http://schemas.microsoft.com/office/drawing/2014/main" id="{3D463DDD-514D-4C8B-99B6-97FCAFD814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0BB051-D06B-4585-911C-AC3B77C23848}"/>
              </a:ext>
            </a:extLst>
          </p:cNvPr>
          <p:cNvSpPr>
            <a:spLocks noGrp="1"/>
          </p:cNvSpPr>
          <p:nvPr>
            <p:ph type="sldNum" sz="quarter" idx="12"/>
          </p:nvPr>
        </p:nvSpPr>
        <p:spPr/>
        <p:txBody>
          <a:bodyPr/>
          <a:lstStyle/>
          <a:p>
            <a:fld id="{71CD7082-121F-476E-9364-18E5C7A12752}" type="slidenum">
              <a:rPr lang="en-US" smtClean="0"/>
              <a:t>‹#›</a:t>
            </a:fld>
            <a:endParaRPr lang="en-US"/>
          </a:p>
        </p:txBody>
      </p:sp>
    </p:spTree>
    <p:extLst>
      <p:ext uri="{BB962C8B-B14F-4D97-AF65-F5344CB8AC3E}">
        <p14:creationId xmlns:p14="http://schemas.microsoft.com/office/powerpoint/2010/main" val="1047664170"/>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57D5B-C9A7-4C89-970E-7C535C265487}"/>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D41FB6-641C-4CD1-A4F0-8115B7F30CD2}"/>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03CD04C8-9DE7-4B3A-A193-00457A958D01}"/>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40C01B-A3EF-479A-A9F0-80B26037595E}"/>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90F690D7-1029-4A0F-B3AA-D842B032A4AE}"/>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9AB839-EE4B-46A3-89A5-0827F889A2D1}"/>
              </a:ext>
            </a:extLst>
          </p:cNvPr>
          <p:cNvSpPr>
            <a:spLocks noGrp="1"/>
          </p:cNvSpPr>
          <p:nvPr>
            <p:ph type="dt" sz="half" idx="10"/>
          </p:nvPr>
        </p:nvSpPr>
        <p:spPr/>
        <p:txBody>
          <a:bodyPr/>
          <a:lstStyle/>
          <a:p>
            <a:fld id="{06E5A432-15BA-4D56-A89F-A84FE40F1FDD}" type="datetimeFigureOut">
              <a:rPr lang="en-US" smtClean="0"/>
              <a:t>03/16/2018</a:t>
            </a:fld>
            <a:endParaRPr lang="en-US"/>
          </a:p>
        </p:txBody>
      </p:sp>
      <p:sp>
        <p:nvSpPr>
          <p:cNvPr id="8" name="Footer Placeholder 7">
            <a:extLst>
              <a:ext uri="{FF2B5EF4-FFF2-40B4-BE49-F238E27FC236}">
                <a16:creationId xmlns:a16="http://schemas.microsoft.com/office/drawing/2014/main" id="{FC062303-FC72-4196-B57C-2258643FA9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BE003B-361E-4558-B3A6-32D3D39391D1}"/>
              </a:ext>
            </a:extLst>
          </p:cNvPr>
          <p:cNvSpPr>
            <a:spLocks noGrp="1"/>
          </p:cNvSpPr>
          <p:nvPr>
            <p:ph type="sldNum" sz="quarter" idx="12"/>
          </p:nvPr>
        </p:nvSpPr>
        <p:spPr/>
        <p:txBody>
          <a:bodyPr/>
          <a:lstStyle/>
          <a:p>
            <a:fld id="{71CD7082-121F-476E-9364-18E5C7A12752}" type="slidenum">
              <a:rPr lang="en-US" smtClean="0"/>
              <a:t>‹#›</a:t>
            </a:fld>
            <a:endParaRPr lang="en-US"/>
          </a:p>
        </p:txBody>
      </p:sp>
    </p:spTree>
    <p:extLst>
      <p:ext uri="{BB962C8B-B14F-4D97-AF65-F5344CB8AC3E}">
        <p14:creationId xmlns:p14="http://schemas.microsoft.com/office/powerpoint/2010/main" val="196463524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D5AFA-AF89-4B10-91B8-DD17215D2D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AF8498-26B0-486D-AFF0-8A6995C21850}"/>
              </a:ext>
            </a:extLst>
          </p:cNvPr>
          <p:cNvSpPr>
            <a:spLocks noGrp="1"/>
          </p:cNvSpPr>
          <p:nvPr>
            <p:ph type="dt" sz="half" idx="10"/>
          </p:nvPr>
        </p:nvSpPr>
        <p:spPr/>
        <p:txBody>
          <a:bodyPr/>
          <a:lstStyle/>
          <a:p>
            <a:fld id="{06E5A432-15BA-4D56-A89F-A84FE40F1FDD}" type="datetimeFigureOut">
              <a:rPr lang="en-US" smtClean="0"/>
              <a:t>03/16/2018</a:t>
            </a:fld>
            <a:endParaRPr lang="en-US"/>
          </a:p>
        </p:txBody>
      </p:sp>
      <p:sp>
        <p:nvSpPr>
          <p:cNvPr id="4" name="Footer Placeholder 3">
            <a:extLst>
              <a:ext uri="{FF2B5EF4-FFF2-40B4-BE49-F238E27FC236}">
                <a16:creationId xmlns:a16="http://schemas.microsoft.com/office/drawing/2014/main" id="{11C967E5-D52B-4F66-BA52-B97C4EE8F8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03F878-4A94-456A-A4E8-7E3A2D9F3D3A}"/>
              </a:ext>
            </a:extLst>
          </p:cNvPr>
          <p:cNvSpPr>
            <a:spLocks noGrp="1"/>
          </p:cNvSpPr>
          <p:nvPr>
            <p:ph type="sldNum" sz="quarter" idx="12"/>
          </p:nvPr>
        </p:nvSpPr>
        <p:spPr/>
        <p:txBody>
          <a:bodyPr/>
          <a:lstStyle/>
          <a:p>
            <a:fld id="{71CD7082-121F-476E-9364-18E5C7A12752}" type="slidenum">
              <a:rPr lang="en-US" smtClean="0"/>
              <a:t>‹#›</a:t>
            </a:fld>
            <a:endParaRPr lang="en-US"/>
          </a:p>
        </p:txBody>
      </p:sp>
    </p:spTree>
    <p:extLst>
      <p:ext uri="{BB962C8B-B14F-4D97-AF65-F5344CB8AC3E}">
        <p14:creationId xmlns:p14="http://schemas.microsoft.com/office/powerpoint/2010/main" val="4074226334"/>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839957-D34A-47A7-B466-8AFE1921EAD0}"/>
              </a:ext>
            </a:extLst>
          </p:cNvPr>
          <p:cNvSpPr>
            <a:spLocks noGrp="1"/>
          </p:cNvSpPr>
          <p:nvPr>
            <p:ph type="dt" sz="half" idx="10"/>
          </p:nvPr>
        </p:nvSpPr>
        <p:spPr/>
        <p:txBody>
          <a:bodyPr/>
          <a:lstStyle/>
          <a:p>
            <a:fld id="{06E5A432-15BA-4D56-A89F-A84FE40F1FDD}" type="datetimeFigureOut">
              <a:rPr lang="en-US" smtClean="0"/>
              <a:t>03/16/2018</a:t>
            </a:fld>
            <a:endParaRPr lang="en-US"/>
          </a:p>
        </p:txBody>
      </p:sp>
      <p:sp>
        <p:nvSpPr>
          <p:cNvPr id="3" name="Footer Placeholder 2">
            <a:extLst>
              <a:ext uri="{FF2B5EF4-FFF2-40B4-BE49-F238E27FC236}">
                <a16:creationId xmlns:a16="http://schemas.microsoft.com/office/drawing/2014/main" id="{06802C64-BAC1-42DC-85F1-37DE8099C6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C657CA-3051-4304-8C17-8AFCE3447FCE}"/>
              </a:ext>
            </a:extLst>
          </p:cNvPr>
          <p:cNvSpPr>
            <a:spLocks noGrp="1"/>
          </p:cNvSpPr>
          <p:nvPr>
            <p:ph type="sldNum" sz="quarter" idx="12"/>
          </p:nvPr>
        </p:nvSpPr>
        <p:spPr/>
        <p:txBody>
          <a:bodyPr/>
          <a:lstStyle/>
          <a:p>
            <a:fld id="{71CD7082-121F-476E-9364-18E5C7A12752}" type="slidenum">
              <a:rPr lang="en-US" smtClean="0"/>
              <a:t>‹#›</a:t>
            </a:fld>
            <a:endParaRPr lang="en-US"/>
          </a:p>
        </p:txBody>
      </p:sp>
    </p:spTree>
    <p:extLst>
      <p:ext uri="{BB962C8B-B14F-4D97-AF65-F5344CB8AC3E}">
        <p14:creationId xmlns:p14="http://schemas.microsoft.com/office/powerpoint/2010/main" val="184294206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04D8-BD9A-4277-8E29-6CC8276739E8}"/>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133446FC-107F-4909-BFB2-DB1C9A208E50}"/>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CCF33F-0653-4D52-A4C1-14325BFF5156}"/>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1AD50E1D-F419-4378-B8D2-1606E60F9EA8}"/>
              </a:ext>
            </a:extLst>
          </p:cNvPr>
          <p:cNvSpPr>
            <a:spLocks noGrp="1"/>
          </p:cNvSpPr>
          <p:nvPr>
            <p:ph type="dt" sz="half" idx="10"/>
          </p:nvPr>
        </p:nvSpPr>
        <p:spPr/>
        <p:txBody>
          <a:bodyPr/>
          <a:lstStyle/>
          <a:p>
            <a:fld id="{06E5A432-15BA-4D56-A89F-A84FE40F1FDD}" type="datetimeFigureOut">
              <a:rPr lang="en-US" smtClean="0"/>
              <a:t>03/16/2018</a:t>
            </a:fld>
            <a:endParaRPr lang="en-US"/>
          </a:p>
        </p:txBody>
      </p:sp>
      <p:sp>
        <p:nvSpPr>
          <p:cNvPr id="6" name="Footer Placeholder 5">
            <a:extLst>
              <a:ext uri="{FF2B5EF4-FFF2-40B4-BE49-F238E27FC236}">
                <a16:creationId xmlns:a16="http://schemas.microsoft.com/office/drawing/2014/main" id="{D94CDC91-A4C7-46D4-B5BC-71B078C3CA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F03301-1845-4D4B-9B4E-90628E122B4F}"/>
              </a:ext>
            </a:extLst>
          </p:cNvPr>
          <p:cNvSpPr>
            <a:spLocks noGrp="1"/>
          </p:cNvSpPr>
          <p:nvPr>
            <p:ph type="sldNum" sz="quarter" idx="12"/>
          </p:nvPr>
        </p:nvSpPr>
        <p:spPr/>
        <p:txBody>
          <a:bodyPr/>
          <a:lstStyle/>
          <a:p>
            <a:fld id="{71CD7082-121F-476E-9364-18E5C7A12752}" type="slidenum">
              <a:rPr lang="en-US" smtClean="0"/>
              <a:t>‹#›</a:t>
            </a:fld>
            <a:endParaRPr lang="en-US"/>
          </a:p>
        </p:txBody>
      </p:sp>
    </p:spTree>
    <p:extLst>
      <p:ext uri="{BB962C8B-B14F-4D97-AF65-F5344CB8AC3E}">
        <p14:creationId xmlns:p14="http://schemas.microsoft.com/office/powerpoint/2010/main" val="32593712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5D75A-8411-4390-9315-EDB97ED41AB8}"/>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D9EBE536-3689-4FA9-BA3F-586D7501C39E}"/>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088B3ABF-06DE-488B-881E-BD5621BF8D07}"/>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65284593-6975-4375-8DAE-C06A185070C2}"/>
              </a:ext>
            </a:extLst>
          </p:cNvPr>
          <p:cNvSpPr>
            <a:spLocks noGrp="1"/>
          </p:cNvSpPr>
          <p:nvPr>
            <p:ph type="dt" sz="half" idx="10"/>
          </p:nvPr>
        </p:nvSpPr>
        <p:spPr/>
        <p:txBody>
          <a:bodyPr/>
          <a:lstStyle/>
          <a:p>
            <a:fld id="{06E5A432-15BA-4D56-A89F-A84FE40F1FDD}" type="datetimeFigureOut">
              <a:rPr lang="en-US" smtClean="0"/>
              <a:t>03/16/2018</a:t>
            </a:fld>
            <a:endParaRPr lang="en-US"/>
          </a:p>
        </p:txBody>
      </p:sp>
      <p:sp>
        <p:nvSpPr>
          <p:cNvPr id="6" name="Footer Placeholder 5">
            <a:extLst>
              <a:ext uri="{FF2B5EF4-FFF2-40B4-BE49-F238E27FC236}">
                <a16:creationId xmlns:a16="http://schemas.microsoft.com/office/drawing/2014/main" id="{DAAE5D5F-C3E7-4980-ACA0-CF46F8567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2E3F79-2168-4514-8998-EED6E71138D6}"/>
              </a:ext>
            </a:extLst>
          </p:cNvPr>
          <p:cNvSpPr>
            <a:spLocks noGrp="1"/>
          </p:cNvSpPr>
          <p:nvPr>
            <p:ph type="sldNum" sz="quarter" idx="12"/>
          </p:nvPr>
        </p:nvSpPr>
        <p:spPr/>
        <p:txBody>
          <a:bodyPr/>
          <a:lstStyle/>
          <a:p>
            <a:fld id="{71CD7082-121F-476E-9364-18E5C7A12752}" type="slidenum">
              <a:rPr lang="en-US" smtClean="0"/>
              <a:t>‹#›</a:t>
            </a:fld>
            <a:endParaRPr lang="en-US"/>
          </a:p>
        </p:txBody>
      </p:sp>
    </p:spTree>
    <p:extLst>
      <p:ext uri="{BB962C8B-B14F-4D97-AF65-F5344CB8AC3E}">
        <p14:creationId xmlns:p14="http://schemas.microsoft.com/office/powerpoint/2010/main" val="49053584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ECCBD-9CEB-4C8B-9A19-CECE46EC3C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3F563E-10E4-4495-9444-9BB7F82CF6F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53BC9B-B675-4EC6-BDED-9D15910E01CD}"/>
              </a:ext>
            </a:extLst>
          </p:cNvPr>
          <p:cNvSpPr>
            <a:spLocks noGrp="1"/>
          </p:cNvSpPr>
          <p:nvPr>
            <p:ph type="dt" sz="half" idx="10"/>
          </p:nvPr>
        </p:nvSpPr>
        <p:spPr/>
        <p:txBody>
          <a:bodyPr/>
          <a:lstStyle/>
          <a:p>
            <a:fld id="{06E5A432-15BA-4D56-A89F-A84FE40F1FDD}" type="datetimeFigureOut">
              <a:rPr lang="en-US" smtClean="0"/>
              <a:t>03/16/2018</a:t>
            </a:fld>
            <a:endParaRPr lang="en-US"/>
          </a:p>
        </p:txBody>
      </p:sp>
      <p:sp>
        <p:nvSpPr>
          <p:cNvPr id="5" name="Footer Placeholder 4">
            <a:extLst>
              <a:ext uri="{FF2B5EF4-FFF2-40B4-BE49-F238E27FC236}">
                <a16:creationId xmlns:a16="http://schemas.microsoft.com/office/drawing/2014/main" id="{B395B917-F1F3-43A1-9243-ABB74C160F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6A4F6-A32A-4FEE-9DDF-7A0EFD156AD4}"/>
              </a:ext>
            </a:extLst>
          </p:cNvPr>
          <p:cNvSpPr>
            <a:spLocks noGrp="1"/>
          </p:cNvSpPr>
          <p:nvPr>
            <p:ph type="sldNum" sz="quarter" idx="12"/>
          </p:nvPr>
        </p:nvSpPr>
        <p:spPr/>
        <p:txBody>
          <a:bodyPr/>
          <a:lstStyle/>
          <a:p>
            <a:fld id="{71CD7082-121F-476E-9364-18E5C7A12752}" type="slidenum">
              <a:rPr lang="en-US" smtClean="0"/>
              <a:t>‹#›</a:t>
            </a:fld>
            <a:endParaRPr lang="en-US"/>
          </a:p>
        </p:txBody>
      </p:sp>
    </p:spTree>
    <p:extLst>
      <p:ext uri="{BB962C8B-B14F-4D97-AF65-F5344CB8AC3E}">
        <p14:creationId xmlns:p14="http://schemas.microsoft.com/office/powerpoint/2010/main" val="276397851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653A81-3262-4419-A051-D5DBDD2C175B}"/>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2F6C05-D9AC-4119-A24F-3CA5ECABA6FA}"/>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706521-5E52-4A0D-BB00-13A86C937111}"/>
              </a:ext>
            </a:extLst>
          </p:cNvPr>
          <p:cNvSpPr>
            <a:spLocks noGrp="1"/>
          </p:cNvSpPr>
          <p:nvPr>
            <p:ph type="dt" sz="half" idx="10"/>
          </p:nvPr>
        </p:nvSpPr>
        <p:spPr/>
        <p:txBody>
          <a:bodyPr/>
          <a:lstStyle/>
          <a:p>
            <a:fld id="{06E5A432-15BA-4D56-A89F-A84FE40F1FDD}" type="datetimeFigureOut">
              <a:rPr lang="en-US" smtClean="0"/>
              <a:t>03/16/2018</a:t>
            </a:fld>
            <a:endParaRPr lang="en-US"/>
          </a:p>
        </p:txBody>
      </p:sp>
      <p:sp>
        <p:nvSpPr>
          <p:cNvPr id="5" name="Footer Placeholder 4">
            <a:extLst>
              <a:ext uri="{FF2B5EF4-FFF2-40B4-BE49-F238E27FC236}">
                <a16:creationId xmlns:a16="http://schemas.microsoft.com/office/drawing/2014/main" id="{AA0B7694-7DD9-49D5-A734-B23E2196C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18FA94-EF0D-4715-8954-5B850D13ACA8}"/>
              </a:ext>
            </a:extLst>
          </p:cNvPr>
          <p:cNvSpPr>
            <a:spLocks noGrp="1"/>
          </p:cNvSpPr>
          <p:nvPr>
            <p:ph type="sldNum" sz="quarter" idx="12"/>
          </p:nvPr>
        </p:nvSpPr>
        <p:spPr/>
        <p:txBody>
          <a:bodyPr/>
          <a:lstStyle/>
          <a:p>
            <a:fld id="{71CD7082-121F-476E-9364-18E5C7A12752}" type="slidenum">
              <a:rPr lang="en-US" smtClean="0"/>
              <a:t>‹#›</a:t>
            </a:fld>
            <a:endParaRPr lang="en-US"/>
          </a:p>
        </p:txBody>
      </p:sp>
    </p:spTree>
    <p:extLst>
      <p:ext uri="{BB962C8B-B14F-4D97-AF65-F5344CB8AC3E}">
        <p14:creationId xmlns:p14="http://schemas.microsoft.com/office/powerpoint/2010/main" val="3092524356"/>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Open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87CF71-F05B-4A56-8E1B-C7ACF55E125E}"/>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r="33987"/>
          <a:stretch/>
        </p:blipFill>
        <p:spPr>
          <a:xfrm>
            <a:off x="-30163" y="-1"/>
            <a:ext cx="12466638" cy="6994525"/>
          </a:xfrm>
          <a:prstGeom prst="rect">
            <a:avLst/>
          </a:prstGeom>
          <a:noFill/>
        </p:spPr>
      </p:pic>
      <p:sp>
        <p:nvSpPr>
          <p:cNvPr id="10" name="Rectangle 9">
            <a:extLst>
              <a:ext uri="{FF2B5EF4-FFF2-40B4-BE49-F238E27FC236}">
                <a16:creationId xmlns:a16="http://schemas.microsoft.com/office/drawing/2014/main" id="{AC395BF2-9EC7-45E7-9172-9A038A7D79CA}"/>
              </a:ext>
            </a:extLst>
          </p:cNvPr>
          <p:cNvSpPr/>
          <p:nvPr userDrawn="1"/>
        </p:nvSpPr>
        <p:spPr bwMode="auto">
          <a:xfrm>
            <a:off x="122237" y="144462"/>
            <a:ext cx="7391400" cy="6705600"/>
          </a:xfrm>
          <a:prstGeom prst="rect">
            <a:avLst/>
          </a:prstGeom>
          <a:solidFill>
            <a:srgbClr val="00205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A565DC2-82A3-4C91-AF0D-69969AAFBF69}"/>
              </a:ext>
            </a:extLst>
          </p:cNvPr>
          <p:cNvPicPr>
            <a:picLocks noChangeAspect="1"/>
          </p:cNvPicPr>
          <p:nvPr userDrawn="1"/>
        </p:nvPicPr>
        <p:blipFill>
          <a:blip r:embed="rId4"/>
          <a:stretch>
            <a:fillRect/>
          </a:stretch>
        </p:blipFill>
        <p:spPr>
          <a:xfrm>
            <a:off x="350837" y="416688"/>
            <a:ext cx="2312099" cy="857714"/>
          </a:xfrm>
          <a:prstGeom prst="rect">
            <a:avLst/>
          </a:prstGeom>
        </p:spPr>
      </p:pic>
      <p:sp>
        <p:nvSpPr>
          <p:cNvPr id="4" name="Text Box 3">
            <a:extLst>
              <a:ext uri="{FF2B5EF4-FFF2-40B4-BE49-F238E27FC236}">
                <a16:creationId xmlns:a16="http://schemas.microsoft.com/office/drawing/2014/main" id="{4F37945B-7EF5-44AB-ABE7-BBC19866E029}"/>
              </a:ext>
            </a:extLst>
          </p:cNvPr>
          <p:cNvSpPr txBox="1">
            <a:spLocks noChangeArrowheads="1"/>
          </p:cNvSpPr>
          <p:nvPr userDrawn="1"/>
        </p:nvSpPr>
        <p:spPr bwMode="blackWhite">
          <a:xfrm>
            <a:off x="237804" y="6120789"/>
            <a:ext cx="8130340" cy="457048"/>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1000" b="0" kern="1200">
                <a:solidFill>
                  <a:schemeClr val="tx1"/>
                </a:solidFill>
                <a:effectLst/>
                <a:latin typeface="+mn-lt"/>
                <a:ea typeface="+mn-ea"/>
                <a:cs typeface="+mn-cs"/>
              </a:rPr>
              <a:t>Microsoft confidential. For internal use only. © Copyright Microsoft Corporation. All rights reserved. </a:t>
            </a:r>
            <a:r>
              <a:rPr lang="en-US" sz="1000" b="0">
                <a:gradFill>
                  <a:gsLst>
                    <a:gs pos="0">
                      <a:schemeClr val="tx1"/>
                    </a:gs>
                    <a:gs pos="100000">
                      <a:schemeClr val="tx1"/>
                    </a:gs>
                  </a:gsLst>
                  <a:lin ang="5400000" scaled="0"/>
                </a:gradFill>
                <a:cs typeface="Segoe UI" pitchFamily="34" charset="0"/>
              </a:rPr>
              <a:t> </a:t>
            </a:r>
          </a:p>
        </p:txBody>
      </p:sp>
      <p:sp>
        <p:nvSpPr>
          <p:cNvPr id="8" name="Rectangle 7">
            <a:extLst>
              <a:ext uri="{FF2B5EF4-FFF2-40B4-BE49-F238E27FC236}">
                <a16:creationId xmlns:a16="http://schemas.microsoft.com/office/drawing/2014/main" id="{7963F734-C333-4B41-9E06-3F865A7FE7F3}"/>
              </a:ext>
            </a:extLst>
          </p:cNvPr>
          <p:cNvSpPr/>
          <p:nvPr userDrawn="1"/>
        </p:nvSpPr>
        <p:spPr bwMode="auto">
          <a:xfrm>
            <a:off x="579437" y="1868795"/>
            <a:ext cx="662940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lnSpc>
                <a:spcPct val="90000"/>
              </a:lnSpc>
              <a:spcBef>
                <a:spcPct val="0"/>
              </a:spcBef>
              <a:spcAft>
                <a:spcPct val="0"/>
              </a:spcAft>
            </a:pPr>
            <a:r>
              <a:rPr lang="en-US" sz="3200" b="1">
                <a:gradFill>
                  <a:gsLst>
                    <a:gs pos="0">
                      <a:srgbClr val="FFFFFF"/>
                    </a:gs>
                    <a:gs pos="100000">
                      <a:srgbClr val="FFFFFF"/>
                    </a:gs>
                  </a:gsLst>
                  <a:lin ang="5400000" scaled="0"/>
                </a:gradFill>
                <a:ea typeface="Segoe UI" pitchFamily="34" charset="0"/>
                <a:cs typeface="Segoe UI" pitchFamily="34" charset="0"/>
              </a:rPr>
              <a:t>WE ARE STARTING SHORTLY.</a:t>
            </a:r>
          </a:p>
          <a:p>
            <a:pPr lvl="0" algn="l" defTabSz="932472" fontAlgn="base">
              <a:lnSpc>
                <a:spcPct val="90000"/>
              </a:lnSpc>
              <a:spcBef>
                <a:spcPct val="0"/>
              </a:spcBef>
              <a:spcAft>
                <a:spcPct val="0"/>
              </a:spcAft>
            </a:pPr>
            <a:endParaRPr lang="en-US" sz="3200" b="1">
              <a:gradFill>
                <a:gsLst>
                  <a:gs pos="0">
                    <a:srgbClr val="FFFFFF"/>
                  </a:gs>
                  <a:gs pos="100000">
                    <a:srgbClr val="FFFFFF"/>
                  </a:gs>
                </a:gsLst>
                <a:lin ang="5400000" scaled="0"/>
              </a:gradFill>
              <a:ea typeface="Segoe UI" pitchFamily="34" charset="0"/>
              <a:cs typeface="Segoe UI" pitchFamily="34" charset="0"/>
            </a:endParaRPr>
          </a:p>
          <a:p>
            <a:pPr lvl="0" algn="l" defTabSz="932472" fontAlgn="base">
              <a:lnSpc>
                <a:spcPct val="90000"/>
              </a:lnSpc>
              <a:spcBef>
                <a:spcPct val="0"/>
              </a:spcBef>
              <a:spcAft>
                <a:spcPct val="0"/>
              </a:spcAft>
            </a:pPr>
            <a:endParaRPr lang="en-US" sz="3200" b="1">
              <a:gradFill>
                <a:gsLst>
                  <a:gs pos="0">
                    <a:srgbClr val="FFFFFF"/>
                  </a:gs>
                  <a:gs pos="100000">
                    <a:srgbClr val="FFFFFF"/>
                  </a:gs>
                </a:gsLst>
                <a:lin ang="5400000" scaled="0"/>
              </a:gradFill>
              <a:ea typeface="Segoe UI" pitchFamily="34" charset="0"/>
              <a:cs typeface="Segoe UI" pitchFamily="34" charset="0"/>
            </a:endParaRPr>
          </a:p>
          <a:p>
            <a:pPr lvl="0" algn="l" defTabSz="932472" fontAlgn="base">
              <a:lnSpc>
                <a:spcPct val="90000"/>
              </a:lnSpc>
              <a:spcBef>
                <a:spcPct val="0"/>
              </a:spcBef>
              <a:spcAft>
                <a:spcPct val="0"/>
              </a:spcAft>
            </a:pPr>
            <a:r>
              <a:rPr lang="en-US" sz="3200" b="1">
                <a:gradFill>
                  <a:gsLst>
                    <a:gs pos="0">
                      <a:srgbClr val="FFFFFF"/>
                    </a:gs>
                    <a:gs pos="100000">
                      <a:srgbClr val="FFFFFF"/>
                    </a:gs>
                  </a:gsLst>
                  <a:lin ang="5400000" scaled="0"/>
                </a:gradFill>
                <a:ea typeface="Segoe UI" pitchFamily="34" charset="0"/>
                <a:cs typeface="Segoe UI" pitchFamily="34" charset="0"/>
              </a:rPr>
              <a:t>All 1ES Day content will be posted afterward on the 1ES Wiki.</a:t>
            </a:r>
          </a:p>
          <a:p>
            <a:pPr lvl="0" algn="l" defTabSz="932472" fontAlgn="base">
              <a:lnSpc>
                <a:spcPct val="90000"/>
              </a:lnSpc>
              <a:spcBef>
                <a:spcPct val="0"/>
              </a:spcBef>
              <a:spcAft>
                <a:spcPct val="0"/>
              </a:spcAft>
            </a:pPr>
            <a:endParaRPr lang="en-US" sz="3200" b="1">
              <a:gradFill>
                <a:gsLst>
                  <a:gs pos="0">
                    <a:srgbClr val="FFFFFF"/>
                  </a:gs>
                  <a:gs pos="100000">
                    <a:srgbClr val="FFFFFF"/>
                  </a:gs>
                </a:gsLst>
                <a:lin ang="5400000" scaled="0"/>
              </a:gradFill>
              <a:ea typeface="Segoe UI" pitchFamily="34" charset="0"/>
              <a:cs typeface="Segoe UI" pitchFamily="34" charset="0"/>
            </a:endParaRPr>
          </a:p>
          <a:p>
            <a:pPr lvl="0" algn="l" defTabSz="932472" fontAlgn="base">
              <a:lnSpc>
                <a:spcPct val="90000"/>
              </a:lnSpc>
              <a:spcBef>
                <a:spcPct val="0"/>
              </a:spcBef>
              <a:spcAft>
                <a:spcPct val="0"/>
              </a:spcAft>
            </a:pPr>
            <a:r>
              <a:rPr lang="en-US" sz="3200" b="1">
                <a:gradFill>
                  <a:gsLst>
                    <a:gs pos="0">
                      <a:srgbClr val="FFFFFF"/>
                    </a:gs>
                    <a:gs pos="100000">
                      <a:srgbClr val="FFFFFF"/>
                    </a:gs>
                  </a:gsLst>
                  <a:lin ang="5400000" scaled="0"/>
                </a:gradFill>
                <a:ea typeface="Segoe UI" pitchFamily="34" charset="0"/>
                <a:cs typeface="Segoe UI" pitchFamily="34" charset="0"/>
                <a:hlinkClick r:id="rId5"/>
              </a:rPr>
              <a:t>http://aka.ms/1ESDay</a:t>
            </a:r>
            <a:endParaRPr lang="en-US" sz="3200" b="1">
              <a:gradFill>
                <a:gsLst>
                  <a:gs pos="0">
                    <a:srgbClr val="FFFFFF"/>
                  </a:gs>
                  <a:gs pos="100000">
                    <a:srgbClr val="FFFFFF"/>
                  </a:gs>
                </a:gsLst>
                <a:lin ang="5400000" scaled="0"/>
              </a:gradFill>
              <a:ea typeface="Segoe UI" pitchFamily="34" charset="0"/>
              <a:cs typeface="Segoe UI" pitchFamily="34" charset="0"/>
            </a:endParaRPr>
          </a:p>
          <a:p>
            <a:pPr lvl="0" algn="l" defTabSz="932472" fontAlgn="base">
              <a:lnSpc>
                <a:spcPct val="90000"/>
              </a:lnSpc>
              <a:spcBef>
                <a:spcPct val="0"/>
              </a:spcBef>
              <a:spcAft>
                <a:spcPct val="0"/>
              </a:spcAft>
            </a:pPr>
            <a:endParaRPr lang="en-US" sz="3200" b="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4249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747D99-BC3D-4A51-B056-AE6C1E3EC91D}"/>
              </a:ext>
            </a:extLst>
          </p:cNvPr>
          <p:cNvPicPr>
            <a:picLocks noChangeAspect="1"/>
          </p:cNvPicPr>
          <p:nvPr userDrawn="1"/>
        </p:nvPicPr>
        <p:blipFill rotWithShape="1">
          <a:blip r:embed="rId2"/>
          <a:srcRect r="33987"/>
          <a:stretch/>
        </p:blipFill>
        <p:spPr>
          <a:xfrm>
            <a:off x="-30163" y="-1"/>
            <a:ext cx="12466638" cy="6994525"/>
          </a:xfrm>
          <a:prstGeom prst="rect">
            <a:avLst/>
          </a:prstGeom>
        </p:spPr>
      </p:pic>
      <p:sp>
        <p:nvSpPr>
          <p:cNvPr id="4" name="Rectangle 3"/>
          <p:cNvSpPr/>
          <p:nvPr userDrawn="1"/>
        </p:nvSpPr>
        <p:spPr bwMode="auto">
          <a:xfrm>
            <a:off x="274702" y="754062"/>
            <a:ext cx="6400800" cy="5022715"/>
          </a:xfrm>
          <a:prstGeom prst="rect">
            <a:avLst/>
          </a:prstGeom>
          <a:solidFill>
            <a:srgbClr val="00205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88535">
                      <a:srgbClr val="FFFFFF"/>
                    </a:gs>
                    <a:gs pos="66879">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88535">
                      <a:srgbClr val="FFFFFF"/>
                    </a:gs>
                    <a:gs pos="66879">
                      <a:srgbClr val="FFFFFF"/>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3"/>
          <a:stretch>
            <a:fillRect/>
          </a:stretch>
        </p:blipFill>
        <p:spPr bwMode="black">
          <a:xfrm>
            <a:off x="427037" y="6527447"/>
            <a:ext cx="1483418" cy="310896"/>
          </a:xfrm>
          <a:prstGeom prst="rect">
            <a:avLst/>
          </a:prstGeom>
        </p:spPr>
      </p:pic>
      <p:pic>
        <p:nvPicPr>
          <p:cNvPr id="7" name="Picture 6">
            <a:extLst>
              <a:ext uri="{FF2B5EF4-FFF2-40B4-BE49-F238E27FC236}">
                <a16:creationId xmlns:a16="http://schemas.microsoft.com/office/drawing/2014/main" id="{0B256A7D-2290-45E6-9485-7018605C7A0C}"/>
              </a:ext>
            </a:extLst>
          </p:cNvPr>
          <p:cNvPicPr>
            <a:picLocks noChangeAspect="1"/>
          </p:cNvPicPr>
          <p:nvPr userDrawn="1"/>
        </p:nvPicPr>
        <p:blipFill>
          <a:blip r:embed="rId4"/>
          <a:stretch>
            <a:fillRect/>
          </a:stretch>
        </p:blipFill>
        <p:spPr>
          <a:xfrm>
            <a:off x="350837" y="982662"/>
            <a:ext cx="2312099" cy="857714"/>
          </a:xfrm>
          <a:prstGeom prst="rect">
            <a:avLst/>
          </a:prstGeom>
        </p:spPr>
      </p:pic>
      <p:sp>
        <p:nvSpPr>
          <p:cNvPr id="13" name="Rectangle 12">
            <a:extLst>
              <a:ext uri="{FF2B5EF4-FFF2-40B4-BE49-F238E27FC236}">
                <a16:creationId xmlns:a16="http://schemas.microsoft.com/office/drawing/2014/main" id="{1E14BE53-C572-4A3E-86D4-27948CB4AEF7}"/>
              </a:ext>
            </a:extLst>
          </p:cNvPr>
          <p:cNvSpPr/>
          <p:nvPr userDrawn="1"/>
        </p:nvSpPr>
        <p:spPr bwMode="auto">
          <a:xfrm rot="5400000" flipH="1">
            <a:off x="3421224" y="2661966"/>
            <a:ext cx="121339" cy="6387085"/>
          </a:xfrm>
          <a:prstGeom prst="rect">
            <a:avLst/>
          </a:prstGeom>
          <a:solidFill>
            <a:srgbClr val="00205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8082390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10"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par>
                                <p:cTn id="19" presetID="53" presetClass="entr" presetSubtype="16" fill="hold" grpId="0" nodeType="withEffect">
                                  <p:stCondLst>
                                    <p:cond delay="50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 grpId="0" build="p">
        <p:tmplLst>
          <p:tmpl lvl="1">
            <p:tnLst>
              <p:par>
                <p:cTn presetID="10" presetClass="entr" presetSubtype="0" fill="hold" nodeType="withEffect">
                  <p:stCondLst>
                    <p:cond delay="7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3" grpId="0" animBg="1"/>
    </p:bld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62317-00E1-4C27-BA25-25DF3BC3A598}"/>
              </a:ext>
            </a:extLst>
          </p:cNvPr>
          <p:cNvPicPr>
            <a:picLocks noChangeAspect="1"/>
          </p:cNvPicPr>
          <p:nvPr userDrawn="1"/>
        </p:nvPicPr>
        <p:blipFill rotWithShape="1">
          <a:blip r:embed="rId2"/>
          <a:srcRect r="33987"/>
          <a:stretch/>
        </p:blipFill>
        <p:spPr>
          <a:xfrm>
            <a:off x="-15082" y="0"/>
            <a:ext cx="12466638" cy="6994525"/>
          </a:xfrm>
          <a:prstGeom prst="rect">
            <a:avLst/>
          </a:prstGeom>
        </p:spPr>
      </p:pic>
      <p:sp>
        <p:nvSpPr>
          <p:cNvPr id="5" name="Rectangle 4">
            <a:extLst>
              <a:ext uri="{FF2B5EF4-FFF2-40B4-BE49-F238E27FC236}">
                <a16:creationId xmlns:a16="http://schemas.microsoft.com/office/drawing/2014/main" id="{D33A4BD9-BFBA-436D-AC71-79BEE54536DA}"/>
              </a:ext>
            </a:extLst>
          </p:cNvPr>
          <p:cNvSpPr/>
          <p:nvPr userDrawn="1"/>
        </p:nvSpPr>
        <p:spPr bwMode="auto">
          <a:xfrm>
            <a:off x="-55855" y="0"/>
            <a:ext cx="7569492" cy="6994525"/>
          </a:xfrm>
          <a:prstGeom prst="rect">
            <a:avLst/>
          </a:prstGeom>
          <a:solidFill>
            <a:srgbClr val="00205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C1749D04-A98C-4177-BCA5-F064E7390054}"/>
              </a:ext>
            </a:extLst>
          </p:cNvPr>
          <p:cNvSpPr>
            <a:spLocks noGrp="1"/>
          </p:cNvSpPr>
          <p:nvPr>
            <p:ph type="title" hasCustomPrompt="1"/>
          </p:nvPr>
        </p:nvSpPr>
        <p:spPr bwMode="auto">
          <a:xfrm>
            <a:off x="503237" y="2090433"/>
            <a:ext cx="6400736" cy="1828800"/>
          </a:xfrm>
          <a:noFill/>
        </p:spPr>
        <p:txBody>
          <a:bodyPr lIns="146304" tIns="91440" rIns="146304" bIns="91440" anchor="t" anchorCtr="0"/>
          <a:lstStyle>
            <a:lvl1pPr>
              <a:defRPr sz="4800" spc="-100" baseline="0">
                <a:gradFill>
                  <a:gsLst>
                    <a:gs pos="88535">
                      <a:srgbClr val="FFFFFF"/>
                    </a:gs>
                    <a:gs pos="66879">
                      <a:srgbClr val="FFFFFF"/>
                    </a:gs>
                  </a:gsLst>
                  <a:lin ang="5400000" scaled="0"/>
                </a:gradFill>
              </a:defRPr>
            </a:lvl1pPr>
          </a:lstStyle>
          <a:p>
            <a:r>
              <a:rPr lang="en-US"/>
              <a:t>Presentation title</a:t>
            </a:r>
          </a:p>
        </p:txBody>
      </p:sp>
      <p:sp>
        <p:nvSpPr>
          <p:cNvPr id="7" name="Text Placeholder 2">
            <a:extLst>
              <a:ext uri="{FF2B5EF4-FFF2-40B4-BE49-F238E27FC236}">
                <a16:creationId xmlns:a16="http://schemas.microsoft.com/office/drawing/2014/main" id="{6A011FE3-E4CD-4082-880D-FCEA497F2A44}"/>
              </a:ext>
            </a:extLst>
          </p:cNvPr>
          <p:cNvSpPr>
            <a:spLocks noGrp="1"/>
          </p:cNvSpPr>
          <p:nvPr>
            <p:ph type="body" sz="quarter" idx="14" hasCustomPrompt="1"/>
          </p:nvPr>
        </p:nvSpPr>
        <p:spPr bwMode="auto">
          <a:xfrm>
            <a:off x="503237" y="3919233"/>
            <a:ext cx="6402388" cy="664797"/>
          </a:xfrm>
        </p:spPr>
        <p:txBody>
          <a:bodyPr wrap="square" lIns="164592" tIns="109728" rIns="164592" bIns="109728">
            <a:spAutoFit/>
          </a:bodyPr>
          <a:lstStyle>
            <a:lvl1pPr marL="0" indent="0">
              <a:spcBef>
                <a:spcPts val="0"/>
              </a:spcBef>
              <a:buNone/>
              <a:defRPr sz="3200">
                <a:gradFill>
                  <a:gsLst>
                    <a:gs pos="88535">
                      <a:srgbClr val="FFFFFF"/>
                    </a:gs>
                    <a:gs pos="66879">
                      <a:srgbClr val="FFFFFF"/>
                    </a:gs>
                  </a:gsLst>
                  <a:lin ang="5400000" scaled="0"/>
                </a:gradFill>
                <a:latin typeface="+mn-lt"/>
              </a:defRPr>
            </a:lvl1pPr>
          </a:lstStyle>
          <a:p>
            <a:pPr lvl="0"/>
            <a:r>
              <a:rPr lang="en-US"/>
              <a:t>Speaker name</a:t>
            </a:r>
          </a:p>
        </p:txBody>
      </p:sp>
      <p:pic>
        <p:nvPicPr>
          <p:cNvPr id="9" name="Picture 8">
            <a:extLst>
              <a:ext uri="{FF2B5EF4-FFF2-40B4-BE49-F238E27FC236}">
                <a16:creationId xmlns:a16="http://schemas.microsoft.com/office/drawing/2014/main" id="{4DD3A0D7-F5AF-4C89-945D-29351807D6C1}"/>
              </a:ext>
            </a:extLst>
          </p:cNvPr>
          <p:cNvPicPr>
            <a:picLocks noChangeAspect="1"/>
          </p:cNvPicPr>
          <p:nvPr userDrawn="1"/>
        </p:nvPicPr>
        <p:blipFill>
          <a:blip r:embed="rId3"/>
          <a:stretch>
            <a:fillRect/>
          </a:stretch>
        </p:blipFill>
        <p:spPr>
          <a:xfrm>
            <a:off x="503237" y="996779"/>
            <a:ext cx="2312099" cy="857714"/>
          </a:xfrm>
          <a:prstGeom prst="rect">
            <a:avLst/>
          </a:prstGeom>
        </p:spPr>
      </p:pic>
      <p:sp>
        <p:nvSpPr>
          <p:cNvPr id="13" name="Rectangle 12">
            <a:extLst>
              <a:ext uri="{FF2B5EF4-FFF2-40B4-BE49-F238E27FC236}">
                <a16:creationId xmlns:a16="http://schemas.microsoft.com/office/drawing/2014/main" id="{B7DF7F72-1784-438D-855C-896D7246AB9C}"/>
              </a:ext>
            </a:extLst>
          </p:cNvPr>
          <p:cNvSpPr/>
          <p:nvPr userDrawn="1"/>
        </p:nvSpPr>
        <p:spPr bwMode="auto">
          <a:xfrm>
            <a:off x="7848339" y="-6"/>
            <a:ext cx="116783" cy="6994525"/>
          </a:xfrm>
          <a:prstGeom prst="rect">
            <a:avLst/>
          </a:prstGeom>
          <a:solidFill>
            <a:srgbClr val="00205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7DD3F2B1-2892-4C1E-B4BB-11C14E858810}"/>
              </a:ext>
            </a:extLst>
          </p:cNvPr>
          <p:cNvPicPr>
            <a:picLocks noChangeAspect="1"/>
          </p:cNvPicPr>
          <p:nvPr userDrawn="1"/>
        </p:nvPicPr>
        <p:blipFill>
          <a:blip r:embed="rId4"/>
          <a:stretch>
            <a:fillRect/>
          </a:stretch>
        </p:blipFill>
        <p:spPr bwMode="black">
          <a:xfrm>
            <a:off x="350837" y="6442031"/>
            <a:ext cx="1483418" cy="310896"/>
          </a:xfrm>
          <a:prstGeom prst="rect">
            <a:avLst/>
          </a:prstGeom>
        </p:spPr>
      </p:pic>
      <p:sp>
        <p:nvSpPr>
          <p:cNvPr id="16" name="Rectangle 15">
            <a:extLst>
              <a:ext uri="{FF2B5EF4-FFF2-40B4-BE49-F238E27FC236}">
                <a16:creationId xmlns:a16="http://schemas.microsoft.com/office/drawing/2014/main" id="{08B2374C-D1F0-44F3-8BFD-30282520C3DA}"/>
              </a:ext>
            </a:extLst>
          </p:cNvPr>
          <p:cNvSpPr/>
          <p:nvPr userDrawn="1"/>
        </p:nvSpPr>
        <p:spPr bwMode="auto">
          <a:xfrm>
            <a:off x="7513637" y="-1"/>
            <a:ext cx="304800" cy="6994525"/>
          </a:xfrm>
          <a:prstGeom prst="rect">
            <a:avLst/>
          </a:prstGeom>
          <a:solidFill>
            <a:srgbClr val="00205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88658398"/>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054687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9421277"/>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973262"/>
            <a:ext cx="11888787" cy="47228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BF7F8C-6C05-404C-9608-FEB4703015D8}"/>
              </a:ext>
            </a:extLst>
          </p:cNvPr>
          <p:cNvSpPr>
            <a:spLocks noGrp="1"/>
          </p:cNvSpPr>
          <p:nvPr>
            <p:ph type="body" sz="quarter" idx="11" hasCustomPrompt="1"/>
          </p:nvPr>
        </p:nvSpPr>
        <p:spPr>
          <a:xfrm>
            <a:off x="272272" y="982662"/>
            <a:ext cx="11888787" cy="683264"/>
          </a:xfrm>
        </p:spPr>
        <p:txBody>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200"/>
            </a:lvl1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3600"/>
              <a:t>Click to edit Master subtitle style</a:t>
            </a:r>
          </a:p>
        </p:txBody>
      </p:sp>
    </p:spTree>
    <p:extLst>
      <p:ext uri="{BB962C8B-B14F-4D97-AF65-F5344CB8AC3E}">
        <p14:creationId xmlns:p14="http://schemas.microsoft.com/office/powerpoint/2010/main" val="2640902921"/>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6580431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98141760"/>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4172288"/>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77190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51356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85309774"/>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43452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7243036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207722"/>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70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15865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accent2"/>
        </a:solidFill>
        <a:effectLst/>
      </p:bgPr>
    </p:bg>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9B73018C-EDD6-4AE4-91B1-AB14A8503F2F}"/>
              </a:ext>
            </a:extLst>
          </p:cNvPr>
          <p:cNvSpPr txBox="1">
            <a:spLocks noChangeArrowheads="1"/>
          </p:cNvSpPr>
          <p:nvPr userDrawn="1"/>
        </p:nvSpPr>
        <p:spPr bwMode="blackWhite">
          <a:xfrm>
            <a:off x="350837" y="2059737"/>
            <a:ext cx="10134600" cy="140346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200" b="0" kern="1200">
                <a:solidFill>
                  <a:schemeClr val="tx1"/>
                </a:solidFill>
                <a:effectLst/>
                <a:latin typeface="+mj-lt"/>
                <a:ea typeface="+mn-ea"/>
                <a:cs typeface="+mn-cs"/>
              </a:rPr>
              <a:t>Q&amp;A</a:t>
            </a:r>
            <a:endParaRPr lang="en-US" sz="7200" b="0">
              <a:gradFill>
                <a:gsLst>
                  <a:gs pos="0">
                    <a:schemeClr val="tx1"/>
                  </a:gs>
                  <a:gs pos="100000">
                    <a:schemeClr val="tx1"/>
                  </a:gs>
                </a:gsLst>
                <a:lin ang="5400000" scaled="0"/>
              </a:gradFill>
              <a:latin typeface="+mj-lt"/>
              <a:cs typeface="Segoe UI" pitchFamily="34" charset="0"/>
            </a:endParaRPr>
          </a:p>
        </p:txBody>
      </p:sp>
    </p:spTree>
    <p:extLst>
      <p:ext uri="{BB962C8B-B14F-4D97-AF65-F5344CB8AC3E}">
        <p14:creationId xmlns:p14="http://schemas.microsoft.com/office/powerpoint/2010/main" val="1523824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87CF71-F05B-4A56-8E1B-C7ACF55E125E}"/>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r="33987"/>
          <a:stretch/>
        </p:blipFill>
        <p:spPr>
          <a:xfrm>
            <a:off x="-30163" y="-1"/>
            <a:ext cx="12466638" cy="6994525"/>
          </a:xfrm>
          <a:prstGeom prst="rect">
            <a:avLst/>
          </a:prstGeom>
          <a:noFill/>
        </p:spPr>
      </p:pic>
      <p:sp>
        <p:nvSpPr>
          <p:cNvPr id="9" name="Rectangle 8">
            <a:extLst>
              <a:ext uri="{FF2B5EF4-FFF2-40B4-BE49-F238E27FC236}">
                <a16:creationId xmlns:a16="http://schemas.microsoft.com/office/drawing/2014/main" id="{AB5C5B5C-0AA5-45DF-AF71-FB5513F32E8A}"/>
              </a:ext>
            </a:extLst>
          </p:cNvPr>
          <p:cNvSpPr/>
          <p:nvPr userDrawn="1"/>
        </p:nvSpPr>
        <p:spPr bwMode="auto">
          <a:xfrm>
            <a:off x="-30163" y="20252"/>
            <a:ext cx="12466638" cy="6994525"/>
          </a:xfrm>
          <a:prstGeom prst="rect">
            <a:avLst/>
          </a:prstGeom>
          <a:gradFill flip="none" rotWithShape="1">
            <a:gsLst>
              <a:gs pos="71000">
                <a:schemeClr val="bg1">
                  <a:lumMod val="75000"/>
                  <a:alpha val="55000"/>
                </a:schemeClr>
              </a:gs>
              <a:gs pos="45000">
                <a:schemeClr val="bg1">
                  <a:lumMod val="60000"/>
                  <a:lumOff val="40000"/>
                  <a:alpha val="17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A565DC2-82A3-4C91-AF0D-69969AAFBF69}"/>
              </a:ext>
            </a:extLst>
          </p:cNvPr>
          <p:cNvPicPr>
            <a:picLocks noChangeAspect="1"/>
          </p:cNvPicPr>
          <p:nvPr userDrawn="1"/>
        </p:nvPicPr>
        <p:blipFill>
          <a:blip r:embed="rId4"/>
          <a:stretch>
            <a:fillRect/>
          </a:stretch>
        </p:blipFill>
        <p:spPr>
          <a:xfrm>
            <a:off x="396081" y="2278062"/>
            <a:ext cx="2312099" cy="857714"/>
          </a:xfrm>
          <a:prstGeom prst="rect">
            <a:avLst/>
          </a:prstGeom>
        </p:spPr>
      </p:pic>
      <p:sp>
        <p:nvSpPr>
          <p:cNvPr id="4" name="Text Box 3">
            <a:extLst>
              <a:ext uri="{FF2B5EF4-FFF2-40B4-BE49-F238E27FC236}">
                <a16:creationId xmlns:a16="http://schemas.microsoft.com/office/drawing/2014/main" id="{4F37945B-7EF5-44AB-ABE7-BBC19866E029}"/>
              </a:ext>
            </a:extLst>
          </p:cNvPr>
          <p:cNvSpPr txBox="1">
            <a:spLocks noChangeArrowheads="1"/>
          </p:cNvSpPr>
          <p:nvPr userDrawn="1"/>
        </p:nvSpPr>
        <p:spPr bwMode="blackWhite">
          <a:xfrm>
            <a:off x="237804" y="6120789"/>
            <a:ext cx="8130340" cy="457048"/>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1000" b="0" kern="1200">
                <a:solidFill>
                  <a:schemeClr val="tx1"/>
                </a:solidFill>
                <a:effectLst/>
                <a:latin typeface="+mn-lt"/>
                <a:ea typeface="+mn-ea"/>
                <a:cs typeface="+mn-cs"/>
              </a:rPr>
              <a:t>Microsoft confidential. For internal use only. © Copyright Microsoft Corporation. All rights reserved. </a:t>
            </a:r>
            <a:r>
              <a:rPr lang="en-US" sz="1000" b="0">
                <a:gradFill>
                  <a:gsLst>
                    <a:gs pos="0">
                      <a:schemeClr val="tx1"/>
                    </a:gs>
                    <a:gs pos="100000">
                      <a:schemeClr val="tx1"/>
                    </a:gs>
                  </a:gsLst>
                  <a:lin ang="5400000" scaled="0"/>
                </a:gradFill>
                <a:cs typeface="Segoe UI" pitchFamily="34" charset="0"/>
              </a:rPr>
              <a:t> </a:t>
            </a:r>
          </a:p>
        </p:txBody>
      </p:sp>
      <p:pic>
        <p:nvPicPr>
          <p:cNvPr id="5" name="Picture 4">
            <a:extLst>
              <a:ext uri="{FF2B5EF4-FFF2-40B4-BE49-F238E27FC236}">
                <a16:creationId xmlns:a16="http://schemas.microsoft.com/office/drawing/2014/main" id="{5CE79D10-B8AD-4060-BC09-F7FED1E4F7B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435446" y="5554662"/>
            <a:ext cx="2386460" cy="511214"/>
          </a:xfrm>
          <a:prstGeom prst="rect">
            <a:avLst/>
          </a:prstGeom>
        </p:spPr>
      </p:pic>
    </p:spTree>
    <p:extLst>
      <p:ext uri="{BB962C8B-B14F-4D97-AF65-F5344CB8AC3E}">
        <p14:creationId xmlns:p14="http://schemas.microsoft.com/office/powerpoint/2010/main" val="3927447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994118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ESDayThem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19E787-1A78-4D1C-AA06-447EA49D8CC8}"/>
              </a:ext>
            </a:extLst>
          </p:cNvPr>
          <p:cNvPicPr>
            <a:picLocks noChangeAspect="1"/>
          </p:cNvPicPr>
          <p:nvPr userDrawn="1"/>
        </p:nvPicPr>
        <p:blipFill rotWithShape="1">
          <a:blip r:embed="rId2"/>
          <a:srcRect r="33987"/>
          <a:stretch/>
        </p:blipFill>
        <p:spPr>
          <a:xfrm>
            <a:off x="-30163" y="-1"/>
            <a:ext cx="12466638" cy="6994525"/>
          </a:xfrm>
          <a:prstGeom prst="rect">
            <a:avLst/>
          </a:prstGeom>
        </p:spPr>
      </p:pic>
    </p:spTree>
    <p:extLst>
      <p:ext uri="{BB962C8B-B14F-4D97-AF65-F5344CB8AC3E}">
        <p14:creationId xmlns:p14="http://schemas.microsoft.com/office/powerpoint/2010/main" val="329196446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66865" y="1762951"/>
            <a:ext cx="6402388" cy="1828800"/>
          </a:xfrm>
          <a:noFill/>
        </p:spPr>
        <p:txBody>
          <a:bodyPr lIns="146304" tIns="91440" rIns="146304" bIns="91440" anchor="t" anchorCtr="0"/>
          <a:lstStyle>
            <a:lvl1pPr marL="0" algn="l" defTabSz="932384" rtl="0" eaLnBrk="1" latinLnBrk="0" hangingPunct="1">
              <a:lnSpc>
                <a:spcPct val="90000"/>
              </a:lnSpc>
              <a:spcBef>
                <a:spcPct val="0"/>
              </a:spcBef>
              <a:buNone/>
              <a:defRPr lang="en-US" sz="5398" b="0" kern="1200" cap="none" spc="-90"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a:t>Presentation title</a:t>
            </a: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2611" y="6214124"/>
            <a:ext cx="1554480" cy="571805"/>
          </a:xfrm>
          <a:prstGeom prst="rect">
            <a:avLst/>
          </a:prstGeom>
        </p:spPr>
      </p:pic>
    </p:spTree>
    <p:extLst>
      <p:ext uri="{BB962C8B-B14F-4D97-AF65-F5344CB8AC3E}">
        <p14:creationId xmlns:p14="http://schemas.microsoft.com/office/powerpoint/2010/main" val="21542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888357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4455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522994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345319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68368"/>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44826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05219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3692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02219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133603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5"/>
            <a:ext cx="10058401"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629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0254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34734F0-570D-0C4E-BF13-EDC3DFEBA7A6}"/>
              </a:ext>
            </a:extLst>
          </p:cNvPr>
          <p:cNvPicPr>
            <a:picLocks noChangeAspect="1"/>
          </p:cNvPicPr>
          <p:nvPr userDrawn="1"/>
        </p:nvPicPr>
        <p:blipFill>
          <a:blip r:embed="rId2"/>
          <a:stretch>
            <a:fillRect/>
          </a:stretch>
        </p:blipFill>
        <p:spPr>
          <a:xfrm>
            <a:off x="883" y="0"/>
            <a:ext cx="12434711" cy="6994525"/>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27037" y="6088063"/>
            <a:ext cx="2134840" cy="457313"/>
          </a:xfrm>
          <a:prstGeom prst="rect">
            <a:avLst/>
          </a:prstGeom>
        </p:spPr>
      </p:pic>
      <p:sp>
        <p:nvSpPr>
          <p:cNvPr id="8" name="Rectangle 9"/>
          <p:cNvSpPr/>
          <p:nvPr userDrawn="1"/>
        </p:nvSpPr>
        <p:spPr bwMode="auto">
          <a:xfrm>
            <a:off x="5002" y="1901"/>
            <a:ext cx="12431473" cy="6992624"/>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2458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789716" y="0"/>
            <a:ext cx="7646761" cy="6994525"/>
          </a:xfrm>
          <a:prstGeom prst="rect">
            <a:avLst/>
          </a:prstGeom>
        </p:spPr>
      </p:pic>
      <p:sp>
        <p:nvSpPr>
          <p:cNvPr id="3" name="Rectangle 2"/>
          <p:cNvSpPr/>
          <p:nvPr userDrawn="1"/>
        </p:nvSpPr>
        <p:spPr bwMode="auto">
          <a:xfrm>
            <a:off x="4787823" y="-9335"/>
            <a:ext cx="7339408" cy="7013195"/>
          </a:xfrm>
          <a:prstGeom prst="rect">
            <a:avLst/>
          </a:pr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userDrawn="1"/>
        </p:nvSpPr>
        <p:spPr bwMode="auto">
          <a:xfrm>
            <a:off x="4787823" y="2"/>
            <a:ext cx="5870935" cy="7003860"/>
          </a:xfrm>
          <a:prstGeom prst="rect">
            <a:avLst/>
          </a:prstGeom>
          <a:gradFill>
            <a:gsLst>
              <a:gs pos="18000">
                <a:srgbClr val="505050">
                  <a:lumMod val="50000"/>
                  <a:alpha val="54000"/>
                </a:srgbClr>
              </a:gs>
              <a:gs pos="100000">
                <a:srgbClr val="505050">
                  <a:lumMod val="50000"/>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2613" y="6213400"/>
            <a:ext cx="1556447" cy="572529"/>
          </a:xfrm>
          <a:prstGeom prst="rect">
            <a:avLst/>
          </a:prstGeom>
        </p:spPr>
      </p:pic>
      <p:sp>
        <p:nvSpPr>
          <p:cNvPr id="6"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4" tIns="146205" rIns="182754" bIns="146205" numCol="1" spcCol="0" rtlCol="0" fromWordArt="0" anchor="t" anchorCtr="0" forceAA="0" compatLnSpc="1">
            <a:prstTxWarp prst="textNoShape">
              <a:avLst/>
            </a:prstTxWarp>
            <a:noAutofit/>
          </a:bodyPr>
          <a:lstStyle/>
          <a:p>
            <a:pPr algn="ctr" defTabSz="931745"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072881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66865" y="1762951"/>
            <a:ext cx="6402388" cy="1828800"/>
          </a:xfrm>
          <a:noFill/>
        </p:spPr>
        <p:txBody>
          <a:bodyPr lIns="146304" tIns="91440" rIns="146304" bIns="91440" anchor="t" anchorCtr="0"/>
          <a:lstStyle>
            <a:lvl1pPr marL="0" algn="l" defTabSz="932563" rtl="0" eaLnBrk="1" latinLnBrk="0" hangingPunct="1">
              <a:lnSpc>
                <a:spcPct val="90000"/>
              </a:lnSpc>
              <a:spcBef>
                <a:spcPct val="0"/>
              </a:spcBef>
              <a:buNone/>
              <a:defRPr lang="en-US" sz="5399" b="0" kern="1200" cap="none" spc="-90"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a:t>Presentation title</a:t>
            </a: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2611" y="6214124"/>
            <a:ext cx="1554480" cy="571805"/>
          </a:xfrm>
          <a:prstGeom prst="rect">
            <a:avLst/>
          </a:prstGeom>
        </p:spPr>
      </p:pic>
    </p:spTree>
    <p:extLst>
      <p:ext uri="{BB962C8B-B14F-4D97-AF65-F5344CB8AC3E}">
        <p14:creationId xmlns:p14="http://schemas.microsoft.com/office/powerpoint/2010/main" val="307774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96795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56317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44850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16658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43925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54442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65844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07610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832042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8897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77142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34734F0-570D-0C4E-BF13-EDC3DFEBA7A6}"/>
              </a:ext>
            </a:extLst>
          </p:cNvPr>
          <p:cNvPicPr>
            <a:picLocks noChangeAspect="1"/>
          </p:cNvPicPr>
          <p:nvPr userDrawn="1"/>
        </p:nvPicPr>
        <p:blipFill>
          <a:blip r:embed="rId2"/>
          <a:stretch>
            <a:fillRect/>
          </a:stretch>
        </p:blipFill>
        <p:spPr>
          <a:xfrm>
            <a:off x="882" y="0"/>
            <a:ext cx="12434711" cy="6994525"/>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27037" y="6088062"/>
            <a:ext cx="2134840" cy="457313"/>
          </a:xfrm>
          <a:prstGeom prst="rect">
            <a:avLst/>
          </a:prstGeom>
        </p:spPr>
      </p:pic>
      <p:sp>
        <p:nvSpPr>
          <p:cNvPr id="8" name="Rectangle 9"/>
          <p:cNvSpPr/>
          <p:nvPr userDrawn="1"/>
        </p:nvSpPr>
        <p:spPr bwMode="auto">
          <a:xfrm>
            <a:off x="5002" y="1901"/>
            <a:ext cx="12431473" cy="6992624"/>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70182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789715" y="0"/>
            <a:ext cx="7646761" cy="6994525"/>
          </a:xfrm>
          <a:prstGeom prst="rect">
            <a:avLst/>
          </a:prstGeom>
        </p:spPr>
      </p:pic>
      <p:sp>
        <p:nvSpPr>
          <p:cNvPr id="3" name="Rectangle 2"/>
          <p:cNvSpPr/>
          <p:nvPr userDrawn="1"/>
        </p:nvSpPr>
        <p:spPr bwMode="auto">
          <a:xfrm>
            <a:off x="4787823" y="-9335"/>
            <a:ext cx="7339408" cy="7013195"/>
          </a:xfrm>
          <a:prstGeom prst="rect">
            <a:avLst/>
          </a:pr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userDrawn="1"/>
        </p:nvSpPr>
        <p:spPr bwMode="auto">
          <a:xfrm>
            <a:off x="4787822" y="1"/>
            <a:ext cx="5870935" cy="7003860"/>
          </a:xfrm>
          <a:prstGeom prst="rect">
            <a:avLst/>
          </a:prstGeom>
          <a:gradFill>
            <a:gsLst>
              <a:gs pos="18000">
                <a:srgbClr val="505050">
                  <a:lumMod val="50000"/>
                  <a:alpha val="54000"/>
                </a:srgbClr>
              </a:gs>
              <a:gs pos="100000">
                <a:srgbClr val="505050">
                  <a:lumMod val="50000"/>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2612" y="6213400"/>
            <a:ext cx="1556447" cy="572529"/>
          </a:xfrm>
          <a:prstGeom prst="rect">
            <a:avLst/>
          </a:prstGeom>
        </p:spPr>
      </p:pic>
      <p:sp>
        <p:nvSpPr>
          <p:cNvPr id="6"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976074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760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11623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7790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878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8403972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91391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4623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91644"/>
          </a:xfrm>
        </p:spPr>
        <p:txBody>
          <a:bodyPr/>
          <a:lstStyle>
            <a:lvl1pPr marL="0" indent="0">
              <a:buNone/>
              <a:defRPr>
                <a:gradFill>
                  <a:gsLst>
                    <a:gs pos="1250">
                      <a:schemeClr val="tx2"/>
                    </a:gs>
                    <a:gs pos="100000">
                      <a:schemeClr val="tx2"/>
                    </a:gs>
                  </a:gsLst>
                </a:gradFill>
              </a:defRPr>
            </a:lvl1pPr>
            <a:lvl2pPr marL="0" indent="0">
              <a:buFontTx/>
              <a:buNone/>
              <a:defRPr sz="2000"/>
            </a:lvl2pPr>
            <a:lvl3pPr marL="228542" indent="0">
              <a:buNone/>
              <a:defRPr/>
            </a:lvl3pPr>
            <a:lvl4pPr marL="457081" indent="0">
              <a:buNone/>
              <a:defRPr/>
            </a:lvl4pPr>
            <a:lvl5pPr marL="6856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25623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91644"/>
          </a:xfrm>
        </p:spPr>
        <p:txBody>
          <a:bodyPr/>
          <a:lstStyle>
            <a:lvl1pPr marL="0" indent="0">
              <a:buNone/>
              <a:defRPr>
                <a:gradFill>
                  <a:gsLst>
                    <a:gs pos="1250">
                      <a:schemeClr val="tx1"/>
                    </a:gs>
                    <a:gs pos="100000">
                      <a:schemeClr val="tx1"/>
                    </a:gs>
                  </a:gsLst>
                  <a:lin ang="5400000" scaled="0"/>
                </a:gradFill>
              </a:defRPr>
            </a:lvl1pPr>
            <a:lvl2pPr marL="0" indent="0">
              <a:buFontTx/>
              <a:buNone/>
              <a:defRPr sz="2000"/>
            </a:lvl2pPr>
            <a:lvl3pPr marL="228542" indent="0">
              <a:buNone/>
              <a:defRPr/>
            </a:lvl3pPr>
            <a:lvl4pPr marL="457081" indent="0">
              <a:buNone/>
              <a:defRPr/>
            </a:lvl4pPr>
            <a:lvl5pPr marL="6856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99242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Content 1st level 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91644"/>
          </a:xfrm>
        </p:spPr>
        <p:txBody>
          <a:bodyPr/>
          <a:lstStyle>
            <a:lvl1pPr marL="347573" indent="-347573">
              <a:buFont typeface="Arial" panose="020B0604020202020204" pitchFamily="34" charset="0"/>
              <a:buChar char="•"/>
              <a:defRPr>
                <a:gradFill>
                  <a:gsLst>
                    <a:gs pos="1250">
                      <a:schemeClr val="tx2"/>
                    </a:gs>
                    <a:gs pos="100000">
                      <a:schemeClr val="tx2"/>
                    </a:gs>
                  </a:gsLst>
                </a:gradFill>
              </a:defRPr>
            </a:lvl1pPr>
            <a:lvl2pPr marL="566591" indent="-219019">
              <a:buFont typeface="Arial" panose="020B0604020202020204" pitchFamily="34" charset="0"/>
              <a:buChar char="•"/>
              <a:defRPr sz="2000"/>
            </a:lvl2pPr>
            <a:lvl3pPr marL="798306" indent="-231715">
              <a:buFont typeface="Arial" panose="020B0604020202020204" pitchFamily="34" charset="0"/>
              <a:buChar char="•"/>
              <a:defRPr/>
            </a:lvl3pPr>
            <a:lvl4pPr marL="1030022" indent="-231715">
              <a:buFont typeface="Arial" panose="020B0604020202020204" pitchFamily="34" charset="0"/>
              <a:buChar char="•"/>
              <a:defRPr/>
            </a:lvl4pPr>
            <a:lvl5pPr marL="1261737" indent="-23171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380889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Conten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91644"/>
          </a:xfrm>
        </p:spPr>
        <p:txBody>
          <a:bodyPr/>
          <a:lstStyle>
            <a:lvl1pPr marL="347573" indent="-347573">
              <a:buFont typeface="Arial" panose="020B0604020202020204" pitchFamily="34" charset="0"/>
              <a:buChar char="•"/>
              <a:defRPr>
                <a:gradFill>
                  <a:gsLst>
                    <a:gs pos="1250">
                      <a:schemeClr val="tx1"/>
                    </a:gs>
                    <a:gs pos="100000">
                      <a:schemeClr val="tx1"/>
                    </a:gs>
                  </a:gsLst>
                  <a:lin ang="5400000" scaled="0"/>
                </a:gradFill>
              </a:defRPr>
            </a:lvl1pPr>
            <a:lvl2pPr marL="566591" indent="-219019">
              <a:buFont typeface="Arial" panose="020B0604020202020204" pitchFamily="34" charset="0"/>
              <a:buChar char="•"/>
              <a:defRPr sz="2000"/>
            </a:lvl2pPr>
            <a:lvl3pPr marL="798306" indent="-231715">
              <a:buFont typeface="Arial" panose="020B0604020202020204" pitchFamily="34" charset="0"/>
              <a:buChar char="•"/>
              <a:defRPr/>
            </a:lvl3pPr>
            <a:lvl4pPr marL="1030022" indent="-231715">
              <a:buFont typeface="Arial" panose="020B0604020202020204" pitchFamily="34" charset="0"/>
              <a:buChar char="•"/>
              <a:defRPr/>
            </a:lvl4pPr>
            <a:lvl5pPr marL="1261737" indent="-23171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914219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0"/>
            <a:ext cx="5486399" cy="1980993"/>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100000">
                      <a:schemeClr val="tx2"/>
                    </a:gs>
                  </a:gsLst>
                  <a:lin ang="5400000" scaled="0"/>
                </a:gradFill>
              </a:defRPr>
            </a:lvl1pPr>
            <a:lvl2pPr marL="0" indent="0">
              <a:buNone/>
              <a:defRPr sz="2000"/>
            </a:lvl2pPr>
            <a:lvl3pPr marL="231715" indent="0">
              <a:buNone/>
              <a:tabLst/>
              <a:defRPr sz="2000"/>
            </a:lvl3pPr>
            <a:lvl4pPr marL="460257" indent="0">
              <a:buNone/>
              <a:defRPr/>
            </a:lvl4pPr>
            <a:lvl5pPr marL="6856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1" y="1212850"/>
            <a:ext cx="5486399" cy="1980993"/>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100000">
                      <a:schemeClr val="tx2"/>
                    </a:gs>
                  </a:gsLst>
                </a:gradFill>
              </a:defRPr>
            </a:lvl1pPr>
            <a:lvl2pPr marL="0" indent="0">
              <a:buNone/>
              <a:defRPr sz="2000"/>
            </a:lvl2pPr>
            <a:lvl3pPr marL="231715" indent="0">
              <a:buNone/>
              <a:tabLst/>
              <a:defRPr sz="2000"/>
            </a:lvl3pPr>
            <a:lvl4pPr marL="460257" indent="0">
              <a:buNone/>
              <a:defRPr/>
            </a:lvl4pPr>
            <a:lvl5pPr marL="6856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402426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0"/>
            <a:ext cx="5486399" cy="1980993"/>
          </a:xfrm>
        </p:spPr>
        <p:txBody>
          <a:bodyPr wrap="square">
            <a:spAutoFit/>
          </a:bodyPr>
          <a:lstStyle>
            <a:lvl1pPr marL="0" indent="0">
              <a:spcBef>
                <a:spcPts val="1224"/>
              </a:spcBef>
              <a:buClr>
                <a:schemeClr val="tx1"/>
              </a:buClr>
              <a:buFont typeface="Wingdings" pitchFamily="2" charset="2"/>
              <a:buNone/>
              <a:defRPr sz="3198">
                <a:gradFill>
                  <a:gsLst>
                    <a:gs pos="1250">
                      <a:schemeClr val="tx1"/>
                    </a:gs>
                    <a:gs pos="100000">
                      <a:schemeClr val="tx1"/>
                    </a:gs>
                  </a:gsLst>
                  <a:lin ang="5400000" scaled="0"/>
                </a:gradFill>
              </a:defRPr>
            </a:lvl1pPr>
            <a:lvl2pPr marL="0" indent="0">
              <a:buNone/>
              <a:defRPr sz="2000"/>
            </a:lvl2pPr>
            <a:lvl3pPr marL="231715" indent="0">
              <a:buNone/>
              <a:tabLst/>
              <a:defRPr sz="2000"/>
            </a:lvl3pPr>
            <a:lvl4pPr marL="460257" indent="0">
              <a:buNone/>
              <a:defRPr/>
            </a:lvl4pPr>
            <a:lvl5pPr marL="6856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1" y="1212850"/>
            <a:ext cx="5486399" cy="1980993"/>
          </a:xfrm>
        </p:spPr>
        <p:txBody>
          <a:bodyPr wrap="square">
            <a:spAutoFit/>
          </a:bodyPr>
          <a:lstStyle>
            <a:lvl1pPr marL="0" indent="0">
              <a:spcBef>
                <a:spcPts val="1224"/>
              </a:spcBef>
              <a:buClr>
                <a:schemeClr val="tx1"/>
              </a:buClr>
              <a:buFont typeface="Wingdings" pitchFamily="2" charset="2"/>
              <a:buNone/>
              <a:defRPr sz="3198">
                <a:gradFill>
                  <a:gsLst>
                    <a:gs pos="1250">
                      <a:schemeClr val="tx1"/>
                    </a:gs>
                    <a:gs pos="100000">
                      <a:schemeClr val="tx1"/>
                    </a:gs>
                  </a:gsLst>
                </a:gradFill>
              </a:defRPr>
            </a:lvl1pPr>
            <a:lvl2pPr marL="0" indent="0">
              <a:buNone/>
              <a:defRPr sz="2000"/>
            </a:lvl2pPr>
            <a:lvl3pPr marL="231715" indent="0">
              <a:buNone/>
              <a:tabLst/>
              <a:defRPr sz="2000"/>
            </a:lvl3pPr>
            <a:lvl4pPr marL="460257" indent="0">
              <a:buNone/>
              <a:defRPr/>
            </a:lvl4pPr>
            <a:lvl5pPr marL="6856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68447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0"/>
            <a:ext cx="5486399" cy="2491696"/>
          </a:xfrm>
        </p:spPr>
        <p:txBody>
          <a:bodyPr wrap="square">
            <a:spAutoFit/>
          </a:bodyPr>
          <a:lstStyle>
            <a:lvl1pPr marL="287263" indent="-287263">
              <a:spcBef>
                <a:spcPts val="1224"/>
              </a:spcBef>
              <a:buClr>
                <a:srgbClr val="0078D7"/>
              </a:buClr>
              <a:buFont typeface="Arial" pitchFamily="34" charset="0"/>
              <a:buChar char="•"/>
              <a:defRPr sz="3198">
                <a:gradFill>
                  <a:gsLst>
                    <a:gs pos="1250">
                      <a:schemeClr val="tx2"/>
                    </a:gs>
                    <a:gs pos="100000">
                      <a:schemeClr val="tx2"/>
                    </a:gs>
                  </a:gsLst>
                  <a:lin ang="0" scaled="0"/>
                </a:gradFill>
              </a:defRPr>
            </a:lvl1pPr>
            <a:lvl2pPr marL="531029" indent="-233134">
              <a:defRPr sz="2400"/>
            </a:lvl2pPr>
            <a:lvl3pPr marL="699405" indent="-168376">
              <a:tabLst/>
              <a:defRPr sz="2000"/>
            </a:lvl3pPr>
            <a:lvl4pPr marL="880731" indent="-181328">
              <a:defRPr/>
            </a:lvl4pPr>
            <a:lvl5pPr marL="1049106" indent="-16837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1" y="1212850"/>
            <a:ext cx="5486399" cy="2491696"/>
          </a:xfrm>
        </p:spPr>
        <p:txBody>
          <a:bodyPr wrap="square">
            <a:spAutoFit/>
          </a:bodyPr>
          <a:lstStyle>
            <a:lvl1pPr marL="287263" indent="-287263">
              <a:spcBef>
                <a:spcPts val="1224"/>
              </a:spcBef>
              <a:buClr>
                <a:srgbClr val="0078D7"/>
              </a:buClr>
              <a:buFont typeface="Arial" pitchFamily="34" charset="0"/>
              <a:buChar char="•"/>
              <a:defRPr sz="3198">
                <a:gradFill>
                  <a:gsLst>
                    <a:gs pos="1250">
                      <a:schemeClr val="tx2"/>
                    </a:gs>
                    <a:gs pos="100000">
                      <a:schemeClr val="tx2"/>
                    </a:gs>
                  </a:gsLst>
                </a:gradFill>
              </a:defRPr>
            </a:lvl1pPr>
            <a:lvl2pPr marL="531029" indent="-233134">
              <a:defRPr sz="2400"/>
            </a:lvl2pPr>
            <a:lvl3pPr marL="699405" indent="-168376">
              <a:tabLst/>
              <a:defRPr sz="2000"/>
            </a:lvl3pPr>
            <a:lvl4pPr marL="880731" indent="-181328">
              <a:defRPr/>
            </a:lvl4pPr>
            <a:lvl5pPr marL="1049106" indent="-16837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274318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0"/>
            <a:ext cx="5486399" cy="2491696"/>
          </a:xfrm>
        </p:spPr>
        <p:txBody>
          <a:bodyPr wrap="square">
            <a:spAutoFit/>
          </a:bodyPr>
          <a:lstStyle>
            <a:lvl1pPr marL="287263" indent="-287263">
              <a:spcBef>
                <a:spcPts val="1224"/>
              </a:spcBef>
              <a:buClr>
                <a:schemeClr val="tx1"/>
              </a:buClr>
              <a:buFont typeface="Arial" pitchFamily="34" charset="0"/>
              <a:buChar char="•"/>
              <a:defRPr sz="3198">
                <a:gradFill>
                  <a:gsLst>
                    <a:gs pos="1250">
                      <a:schemeClr val="tx1"/>
                    </a:gs>
                    <a:gs pos="100000">
                      <a:schemeClr val="tx1"/>
                    </a:gs>
                  </a:gsLst>
                  <a:lin ang="0" scaled="0"/>
                </a:gradFill>
              </a:defRPr>
            </a:lvl1pPr>
            <a:lvl2pPr marL="531029" indent="-233134">
              <a:defRPr sz="2400"/>
            </a:lvl2pPr>
            <a:lvl3pPr marL="699405" indent="-168376">
              <a:tabLst/>
              <a:defRPr sz="2000"/>
            </a:lvl3pPr>
            <a:lvl4pPr marL="880731" indent="-181328">
              <a:defRPr/>
            </a:lvl4pPr>
            <a:lvl5pPr marL="1049106" indent="-16837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1" y="1212850"/>
            <a:ext cx="5486399" cy="2491696"/>
          </a:xfrm>
        </p:spPr>
        <p:txBody>
          <a:bodyPr wrap="square">
            <a:spAutoFit/>
          </a:bodyPr>
          <a:lstStyle>
            <a:lvl1pPr marL="287263" indent="-287263">
              <a:spcBef>
                <a:spcPts val="1224"/>
              </a:spcBef>
              <a:buClr>
                <a:schemeClr val="tx1"/>
              </a:buClr>
              <a:buFont typeface="Arial" pitchFamily="34" charset="0"/>
              <a:buChar char="•"/>
              <a:defRPr sz="3198">
                <a:gradFill>
                  <a:gsLst>
                    <a:gs pos="1250">
                      <a:schemeClr val="tx1"/>
                    </a:gs>
                    <a:gs pos="100000">
                      <a:schemeClr val="tx1"/>
                    </a:gs>
                  </a:gsLst>
                </a:gradFill>
              </a:defRPr>
            </a:lvl1pPr>
            <a:lvl2pPr marL="531029" indent="-233134">
              <a:defRPr sz="2400"/>
            </a:lvl2pPr>
            <a:lvl3pPr marL="699405" indent="-168376">
              <a:tabLst/>
              <a:defRPr sz="2000"/>
            </a:lvl3pPr>
            <a:lvl4pPr marL="880731" indent="-181328">
              <a:defRPr/>
            </a:lvl4pPr>
            <a:lvl5pPr marL="1049106" indent="-16837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04434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34565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2936" y="1363883"/>
            <a:ext cx="3339712" cy="851052"/>
          </a:xfrm>
        </p:spPr>
        <p:txBody>
          <a:bodyPr/>
          <a:lstStyle>
            <a:lvl1pPr>
              <a:defRPr sz="5506"/>
            </a:lvl1pPr>
          </a:lstStyle>
          <a:p>
            <a:r>
              <a:rPr lang="en-US"/>
              <a:t>Click</a:t>
            </a:r>
          </a:p>
        </p:txBody>
      </p:sp>
      <p:sp>
        <p:nvSpPr>
          <p:cNvPr id="4" name="Content Placeholder 3">
            <a:extLst>
              <a:ext uri="{FF2B5EF4-FFF2-40B4-BE49-F238E27FC236}">
                <a16:creationId xmlns:a16="http://schemas.microsoft.com/office/drawing/2014/main" id="{77B440C8-F1BD-4B61-9D02-A807C01652C0}"/>
              </a:ext>
            </a:extLst>
          </p:cNvPr>
          <p:cNvSpPr>
            <a:spLocks noGrp="1"/>
          </p:cNvSpPr>
          <p:nvPr>
            <p:ph sz="quarter" idx="10"/>
          </p:nvPr>
        </p:nvSpPr>
        <p:spPr>
          <a:xfrm>
            <a:off x="7228701" y="1363286"/>
            <a:ext cx="3497759" cy="947247"/>
          </a:xfrm>
        </p:spPr>
        <p:txBody>
          <a:bodyPr/>
          <a:lstStyle>
            <a:lvl1pPr marL="0" indent="0">
              <a:buNone/>
              <a:defRPr sz="5506"/>
            </a:lvl1pPr>
          </a:lstStyle>
          <a:p>
            <a:pPr lvl="0"/>
            <a:r>
              <a:rPr lang="en-US"/>
              <a:t>Edit</a:t>
            </a:r>
          </a:p>
        </p:txBody>
      </p:sp>
      <p:sp>
        <p:nvSpPr>
          <p:cNvPr id="6" name="Content Placeholder 5">
            <a:extLst>
              <a:ext uri="{FF2B5EF4-FFF2-40B4-BE49-F238E27FC236}">
                <a16:creationId xmlns:a16="http://schemas.microsoft.com/office/drawing/2014/main" id="{A310F22E-A4A6-4430-8838-C3A5730E7597}"/>
              </a:ext>
            </a:extLst>
          </p:cNvPr>
          <p:cNvSpPr>
            <a:spLocks noGrp="1"/>
          </p:cNvSpPr>
          <p:nvPr>
            <p:ph sz="quarter" idx="11"/>
          </p:nvPr>
        </p:nvSpPr>
        <p:spPr>
          <a:xfrm>
            <a:off x="1340809" y="3225254"/>
            <a:ext cx="1826607" cy="738407"/>
          </a:xfrm>
        </p:spPr>
        <p:txBody>
          <a:bodyPr/>
          <a:lstStyle>
            <a:lvl1pPr marL="0" indent="0">
              <a:buNone/>
              <a:defRPr/>
            </a:lvl1pPr>
          </a:lstStyle>
          <a:p>
            <a:pPr lvl="0"/>
            <a:r>
              <a:rPr lang="en-US"/>
              <a:t>Edit</a:t>
            </a:r>
          </a:p>
        </p:txBody>
      </p:sp>
      <p:sp>
        <p:nvSpPr>
          <p:cNvPr id="8" name="Content Placeholder 7">
            <a:extLst>
              <a:ext uri="{FF2B5EF4-FFF2-40B4-BE49-F238E27FC236}">
                <a16:creationId xmlns:a16="http://schemas.microsoft.com/office/drawing/2014/main" id="{3F172490-4BF3-41A3-9B22-506C72295C8A}"/>
              </a:ext>
            </a:extLst>
          </p:cNvPr>
          <p:cNvSpPr>
            <a:spLocks noGrp="1"/>
          </p:cNvSpPr>
          <p:nvPr>
            <p:ph sz="quarter" idx="12"/>
          </p:nvPr>
        </p:nvSpPr>
        <p:spPr>
          <a:xfrm>
            <a:off x="505233" y="4779592"/>
            <a:ext cx="3420031" cy="806246"/>
          </a:xfrm>
        </p:spPr>
        <p:txBody>
          <a:bodyPr/>
          <a:lstStyle>
            <a:lvl1pPr marL="0" indent="0">
              <a:buNone/>
              <a:defRPr sz="4488"/>
            </a:lvl1pPr>
          </a:lstStyle>
          <a:p>
            <a:pPr lvl="0"/>
            <a:r>
              <a:rPr lang="en-US"/>
              <a:t>Edit</a:t>
            </a:r>
          </a:p>
        </p:txBody>
      </p:sp>
      <p:sp>
        <p:nvSpPr>
          <p:cNvPr id="10" name="Content Placeholder 9">
            <a:extLst>
              <a:ext uri="{FF2B5EF4-FFF2-40B4-BE49-F238E27FC236}">
                <a16:creationId xmlns:a16="http://schemas.microsoft.com/office/drawing/2014/main" id="{BE583AA6-4374-4505-A98B-0E813126C6CB}"/>
              </a:ext>
            </a:extLst>
          </p:cNvPr>
          <p:cNvSpPr>
            <a:spLocks noGrp="1"/>
          </p:cNvSpPr>
          <p:nvPr>
            <p:ph sz="quarter" idx="13"/>
          </p:nvPr>
        </p:nvSpPr>
        <p:spPr>
          <a:xfrm>
            <a:off x="7869958" y="2992103"/>
            <a:ext cx="1962631" cy="738407"/>
          </a:xfrm>
        </p:spPr>
        <p:txBody>
          <a:bodyPr/>
          <a:lstStyle>
            <a:lvl1pPr marL="0" indent="0">
              <a:buNone/>
              <a:defRPr/>
            </a:lvl1pPr>
          </a:lstStyle>
          <a:p>
            <a:pPr lvl="0"/>
            <a:r>
              <a:rPr lang="en-US"/>
              <a:t>Edit</a:t>
            </a:r>
          </a:p>
        </p:txBody>
      </p:sp>
      <p:sp>
        <p:nvSpPr>
          <p:cNvPr id="12" name="Content Placeholder 11">
            <a:extLst>
              <a:ext uri="{FF2B5EF4-FFF2-40B4-BE49-F238E27FC236}">
                <a16:creationId xmlns:a16="http://schemas.microsoft.com/office/drawing/2014/main" id="{7C0CC58F-A9F1-4FCC-8C2B-C094F88B3C81}"/>
              </a:ext>
            </a:extLst>
          </p:cNvPr>
          <p:cNvSpPr>
            <a:spLocks noGrp="1"/>
          </p:cNvSpPr>
          <p:nvPr>
            <p:ph sz="quarter" idx="14"/>
          </p:nvPr>
        </p:nvSpPr>
        <p:spPr>
          <a:xfrm>
            <a:off x="7228702" y="4274432"/>
            <a:ext cx="3633783" cy="806246"/>
          </a:xfrm>
        </p:spPr>
        <p:txBody>
          <a:bodyPr/>
          <a:lstStyle>
            <a:lvl1pPr marL="0" indent="0">
              <a:buNone/>
              <a:defRPr sz="4488"/>
            </a:lvl1pPr>
          </a:lstStyle>
          <a:p>
            <a:pPr lvl="0"/>
            <a:r>
              <a:rPr lang="en-US"/>
              <a:t>Edit Master</a:t>
            </a:r>
          </a:p>
        </p:txBody>
      </p:sp>
      <p:sp>
        <p:nvSpPr>
          <p:cNvPr id="5" name="Content Placeholder 4">
            <a:extLst>
              <a:ext uri="{FF2B5EF4-FFF2-40B4-BE49-F238E27FC236}">
                <a16:creationId xmlns:a16="http://schemas.microsoft.com/office/drawing/2014/main" id="{3E82BACD-02F0-4087-A8CA-108C5192C8BB}"/>
              </a:ext>
            </a:extLst>
          </p:cNvPr>
          <p:cNvSpPr>
            <a:spLocks noGrp="1"/>
          </p:cNvSpPr>
          <p:nvPr>
            <p:ph sz="quarter" idx="15"/>
          </p:nvPr>
        </p:nvSpPr>
        <p:spPr>
          <a:xfrm>
            <a:off x="4088817" y="2720094"/>
            <a:ext cx="1990158" cy="738407"/>
          </a:xfrm>
        </p:spPr>
        <p:txBody>
          <a:bodyPr/>
          <a:lstStyle>
            <a:lvl1pPr marL="0" indent="0">
              <a:buNone/>
              <a:defRPr/>
            </a:lvl1pPr>
          </a:lstStyle>
          <a:p>
            <a:pPr lvl="0"/>
            <a:r>
              <a:rPr lang="en-US"/>
              <a:t>Edit</a:t>
            </a:r>
          </a:p>
        </p:txBody>
      </p:sp>
    </p:spTree>
    <p:extLst>
      <p:ext uri="{BB962C8B-B14F-4D97-AF65-F5344CB8AC3E}">
        <p14:creationId xmlns:p14="http://schemas.microsoft.com/office/powerpoint/2010/main" val="2380927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274639" y="1211264"/>
            <a:ext cx="10058399" cy="1181606"/>
          </a:xfrm>
        </p:spPr>
        <p:txBody>
          <a:bodyPr/>
          <a:lstStyle>
            <a:lvl1pPr marL="0" indent="0">
              <a:buNone/>
              <a:defRPr sz="7198" baseline="0">
                <a:gradFill>
                  <a:gsLst>
                    <a:gs pos="1250">
                      <a:schemeClr val="bg1"/>
                    </a:gs>
                    <a:gs pos="100000">
                      <a:schemeClr val="bg1"/>
                    </a:gs>
                  </a:gsLst>
                  <a:lin ang="5400000" scaled="0"/>
                </a:gradFill>
              </a:defRPr>
            </a:lvl1pPr>
            <a:lvl2pPr marL="342812" indent="0">
              <a:buNone/>
              <a:defRPr/>
            </a:lvl2pPr>
            <a:lvl3pPr marL="571352" indent="0">
              <a:buNone/>
              <a:defRPr/>
            </a:lvl3pPr>
            <a:lvl4pPr marL="799893" indent="0">
              <a:buNone/>
              <a:defRPr/>
            </a:lvl4pPr>
            <a:lvl5pPr marL="1028435" indent="0">
              <a:buNone/>
              <a:defRPr/>
            </a:lvl5pPr>
          </a:lstStyle>
          <a:p>
            <a:pPr lvl="0"/>
            <a:r>
              <a:rPr lang="en-US"/>
              <a:t>Demo title</a:t>
            </a:r>
          </a:p>
        </p:txBody>
      </p:sp>
      <p:sp>
        <p:nvSpPr>
          <p:cNvPr id="4" name="Text Placeholder 3"/>
          <p:cNvSpPr>
            <a:spLocks noGrp="1"/>
          </p:cNvSpPr>
          <p:nvPr>
            <p:ph type="body" sz="quarter" idx="11" hasCustomPrompt="1"/>
          </p:nvPr>
        </p:nvSpPr>
        <p:spPr>
          <a:xfrm>
            <a:off x="274638" y="3954463"/>
            <a:ext cx="10058400" cy="627608"/>
          </a:xfrm>
        </p:spPr>
        <p:txBody>
          <a:bodyPr/>
          <a:lstStyle>
            <a:lvl1pPr marL="0" indent="0">
              <a:buNone/>
              <a:defRPr sz="3198" baseline="0">
                <a:gradFill>
                  <a:gsLst>
                    <a:gs pos="1250">
                      <a:schemeClr val="bg1"/>
                    </a:gs>
                    <a:gs pos="100000">
                      <a:schemeClr val="bg1"/>
                    </a:gs>
                  </a:gsLst>
                  <a:lin ang="5400000" scaled="0"/>
                </a:gradFill>
              </a:defRPr>
            </a:lvl1pPr>
            <a:lvl2pPr marL="342812" indent="0">
              <a:buNone/>
              <a:defRPr>
                <a:gradFill>
                  <a:gsLst>
                    <a:gs pos="1250">
                      <a:schemeClr val="bg1"/>
                    </a:gs>
                    <a:gs pos="100000">
                      <a:schemeClr val="bg1"/>
                    </a:gs>
                  </a:gsLst>
                  <a:lin ang="5400000" scaled="0"/>
                </a:gradFill>
              </a:defRPr>
            </a:lvl2pPr>
            <a:lvl3pPr marL="571352" indent="0">
              <a:buNone/>
              <a:defRPr>
                <a:gradFill>
                  <a:gsLst>
                    <a:gs pos="1250">
                      <a:schemeClr val="bg1"/>
                    </a:gs>
                    <a:gs pos="100000">
                      <a:schemeClr val="bg1"/>
                    </a:gs>
                  </a:gsLst>
                  <a:lin ang="5400000" scaled="0"/>
                </a:gradFill>
              </a:defRPr>
            </a:lvl3pPr>
            <a:lvl4pPr marL="799893" indent="0">
              <a:buNone/>
              <a:defRPr>
                <a:gradFill>
                  <a:gsLst>
                    <a:gs pos="1250">
                      <a:schemeClr val="bg1"/>
                    </a:gs>
                    <a:gs pos="100000">
                      <a:schemeClr val="bg1"/>
                    </a:gs>
                  </a:gsLst>
                  <a:lin ang="5400000" scaled="0"/>
                </a:gradFill>
              </a:defRPr>
            </a:lvl4pPr>
            <a:lvl5pPr marL="1028435" indent="0">
              <a:buNone/>
              <a:defRPr>
                <a:gradFill>
                  <a:gsLst>
                    <a:gs pos="1250">
                      <a:schemeClr val="bg1"/>
                    </a:gs>
                    <a:gs pos="100000">
                      <a:schemeClr val="bg1"/>
                    </a:gs>
                  </a:gsLst>
                  <a:lin ang="5400000" scaled="0"/>
                </a:gradFill>
              </a:defRPr>
            </a:lvl5pPr>
          </a:lstStyle>
          <a:p>
            <a:pPr lvl="0"/>
            <a:r>
              <a:rPr lang="en-US"/>
              <a:t>Speaker Name</a:t>
            </a:r>
          </a:p>
        </p:txBody>
      </p:sp>
    </p:spTree>
    <p:extLst>
      <p:ext uri="{BB962C8B-B14F-4D97-AF65-F5344CB8AC3E}">
        <p14:creationId xmlns:p14="http://schemas.microsoft.com/office/powerpoint/2010/main" val="5842757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274639" y="1211264"/>
            <a:ext cx="10058399" cy="1181606"/>
          </a:xfrm>
        </p:spPr>
        <p:txBody>
          <a:bodyPr/>
          <a:lstStyle>
            <a:lvl1pPr marL="0" indent="0">
              <a:buNone/>
              <a:defRPr sz="7198" baseline="0">
                <a:gradFill>
                  <a:gsLst>
                    <a:gs pos="1250">
                      <a:schemeClr val="bg1"/>
                    </a:gs>
                    <a:gs pos="100000">
                      <a:schemeClr val="bg1"/>
                    </a:gs>
                  </a:gsLst>
                  <a:lin ang="5400000" scaled="0"/>
                </a:gradFill>
              </a:defRPr>
            </a:lvl1pPr>
            <a:lvl2pPr marL="342812" indent="0">
              <a:buNone/>
              <a:defRPr/>
            </a:lvl2pPr>
            <a:lvl3pPr marL="571352" indent="0">
              <a:buNone/>
              <a:defRPr/>
            </a:lvl3pPr>
            <a:lvl4pPr marL="799893" indent="0">
              <a:buNone/>
              <a:defRPr/>
            </a:lvl4pPr>
            <a:lvl5pPr marL="1028435" indent="0">
              <a:buNone/>
              <a:defRPr/>
            </a:lvl5pPr>
          </a:lstStyle>
          <a:p>
            <a:pPr lvl="0"/>
            <a:r>
              <a:rPr lang="en-US"/>
              <a:t>Video title</a:t>
            </a:r>
          </a:p>
        </p:txBody>
      </p:sp>
    </p:spTree>
    <p:extLst>
      <p:ext uri="{BB962C8B-B14F-4D97-AF65-F5344CB8AC3E}">
        <p14:creationId xmlns:p14="http://schemas.microsoft.com/office/powerpoint/2010/main" val="21209610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274639" y="2125663"/>
            <a:ext cx="11884026" cy="1181606"/>
          </a:xfrm>
        </p:spPr>
        <p:txBody>
          <a:bodyPr/>
          <a:lstStyle>
            <a:lvl1pPr marL="0" indent="0">
              <a:buNone/>
              <a:defRPr sz="7198" baseline="0">
                <a:gradFill>
                  <a:gsLst>
                    <a:gs pos="1250">
                      <a:schemeClr val="tx1"/>
                    </a:gs>
                    <a:gs pos="100000">
                      <a:schemeClr val="tx1"/>
                    </a:gs>
                  </a:gsLst>
                  <a:lin ang="5400000" scaled="0"/>
                </a:gradFill>
              </a:defRPr>
            </a:lvl1pPr>
            <a:lvl2pPr marL="342812" indent="0">
              <a:buNone/>
              <a:defRPr/>
            </a:lvl2pPr>
            <a:lvl3pPr marL="571352" indent="0">
              <a:buNone/>
              <a:defRPr/>
            </a:lvl3pPr>
            <a:lvl4pPr marL="799893" indent="0">
              <a:buNone/>
              <a:defRPr/>
            </a:lvl4pPr>
            <a:lvl5pPr marL="1028435" indent="0">
              <a:buNone/>
              <a:defRPr/>
            </a:lvl5pPr>
          </a:lstStyle>
          <a:p>
            <a:pPr lvl="0"/>
            <a:r>
              <a:rPr lang="en-US"/>
              <a:t>Section title</a:t>
            </a:r>
          </a:p>
        </p:txBody>
      </p:sp>
    </p:spTree>
    <p:extLst>
      <p:ext uri="{BB962C8B-B14F-4D97-AF65-F5344CB8AC3E}">
        <p14:creationId xmlns:p14="http://schemas.microsoft.com/office/powerpoint/2010/main" val="357735543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Section Title ">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274639" y="2125663"/>
            <a:ext cx="11884026" cy="1181606"/>
          </a:xfrm>
        </p:spPr>
        <p:txBody>
          <a:bodyPr/>
          <a:lstStyle>
            <a:lvl1pPr marL="0" indent="0">
              <a:buNone/>
              <a:defRPr sz="7198" baseline="0">
                <a:gradFill>
                  <a:gsLst>
                    <a:gs pos="1250">
                      <a:schemeClr val="tx1"/>
                    </a:gs>
                    <a:gs pos="100000">
                      <a:schemeClr val="tx1"/>
                    </a:gs>
                  </a:gsLst>
                  <a:lin ang="5400000" scaled="0"/>
                </a:gradFill>
              </a:defRPr>
            </a:lvl1pPr>
            <a:lvl2pPr marL="342812" indent="0">
              <a:buNone/>
              <a:defRPr/>
            </a:lvl2pPr>
            <a:lvl3pPr marL="571352" indent="0">
              <a:buNone/>
              <a:defRPr/>
            </a:lvl3pPr>
            <a:lvl4pPr marL="799893" indent="0">
              <a:buNone/>
              <a:defRPr/>
            </a:lvl4pPr>
            <a:lvl5pPr marL="1028435" indent="0">
              <a:buNone/>
              <a:defRPr/>
            </a:lvl5pPr>
          </a:lstStyle>
          <a:p>
            <a:pPr lvl="0"/>
            <a:r>
              <a:rPr lang="en-US"/>
              <a:t>Section title</a:t>
            </a:r>
          </a:p>
        </p:txBody>
      </p:sp>
      <p:sp>
        <p:nvSpPr>
          <p:cNvPr id="2" name="Title 1">
            <a:extLst>
              <a:ext uri="{FF2B5EF4-FFF2-40B4-BE49-F238E27FC236}">
                <a16:creationId xmlns:a16="http://schemas.microsoft.com/office/drawing/2014/main" id="{16D218CB-C190-4AEB-B16A-E68D4D363C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029187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274639" y="2125663"/>
            <a:ext cx="11884026" cy="1181606"/>
          </a:xfrm>
        </p:spPr>
        <p:txBody>
          <a:bodyPr/>
          <a:lstStyle>
            <a:lvl1pPr marL="0" indent="0">
              <a:buNone/>
              <a:defRPr sz="7198" baseline="0">
                <a:gradFill>
                  <a:gsLst>
                    <a:gs pos="1250">
                      <a:schemeClr val="bg1"/>
                    </a:gs>
                    <a:gs pos="100000">
                      <a:schemeClr val="bg1"/>
                    </a:gs>
                  </a:gsLst>
                  <a:lin ang="5400000" scaled="0"/>
                </a:gradFill>
              </a:defRPr>
            </a:lvl1pPr>
            <a:lvl2pPr marL="342812" indent="0">
              <a:buNone/>
              <a:defRPr/>
            </a:lvl2pPr>
            <a:lvl3pPr marL="571352" indent="0">
              <a:buNone/>
              <a:defRPr/>
            </a:lvl3pPr>
            <a:lvl4pPr marL="799893" indent="0">
              <a:buNone/>
              <a:defRPr/>
            </a:lvl4pPr>
            <a:lvl5pPr marL="1028435" indent="0">
              <a:buNone/>
              <a:defRPr/>
            </a:lvl5pPr>
          </a:lstStyle>
          <a:p>
            <a:pPr lvl="0"/>
            <a:r>
              <a:rPr lang="en-US"/>
              <a:t>Section title</a:t>
            </a:r>
          </a:p>
        </p:txBody>
      </p:sp>
    </p:spTree>
    <p:extLst>
      <p:ext uri="{BB962C8B-B14F-4D97-AF65-F5344CB8AC3E}">
        <p14:creationId xmlns:p14="http://schemas.microsoft.com/office/powerpoint/2010/main" val="91220626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274639" y="2125663"/>
            <a:ext cx="11884026" cy="1181606"/>
          </a:xfrm>
        </p:spPr>
        <p:txBody>
          <a:bodyPr/>
          <a:lstStyle>
            <a:lvl1pPr marL="0" indent="0">
              <a:buNone/>
              <a:defRPr sz="7198" baseline="0">
                <a:gradFill>
                  <a:gsLst>
                    <a:gs pos="1250">
                      <a:schemeClr val="bg1"/>
                    </a:gs>
                    <a:gs pos="100000">
                      <a:schemeClr val="bg1"/>
                    </a:gs>
                  </a:gsLst>
                  <a:lin ang="5400000" scaled="0"/>
                </a:gradFill>
              </a:defRPr>
            </a:lvl1pPr>
            <a:lvl2pPr marL="342812" indent="0">
              <a:buNone/>
              <a:defRPr/>
            </a:lvl2pPr>
            <a:lvl3pPr marL="571352" indent="0">
              <a:buNone/>
              <a:defRPr/>
            </a:lvl3pPr>
            <a:lvl4pPr marL="799893" indent="0">
              <a:buNone/>
              <a:defRPr/>
            </a:lvl4pPr>
            <a:lvl5pPr marL="1028435" indent="0">
              <a:buNone/>
              <a:defRPr/>
            </a:lvl5pPr>
          </a:lstStyle>
          <a:p>
            <a:pPr lvl="0"/>
            <a:r>
              <a:rPr lang="en-US"/>
              <a:t>Section title</a:t>
            </a:r>
          </a:p>
        </p:txBody>
      </p:sp>
    </p:spTree>
    <p:extLst>
      <p:ext uri="{BB962C8B-B14F-4D97-AF65-F5344CB8AC3E}">
        <p14:creationId xmlns:p14="http://schemas.microsoft.com/office/powerpoint/2010/main" val="137928374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0/50 Photo Layout">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bwMode="ltGray">
          <a:xfrm>
            <a:off x="6219826"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hasCustomPrompt="1"/>
          </p:nvPr>
        </p:nvSpPr>
        <p:spPr>
          <a:xfrm>
            <a:off x="274638" y="2639337"/>
            <a:ext cx="5486400" cy="862737"/>
          </a:xfrm>
        </p:spPr>
        <p:txBody>
          <a:bodyPr/>
          <a:lstStyle>
            <a:lvl1pPr marL="0" indent="0">
              <a:buNone/>
              <a:defRPr sz="4896"/>
            </a:lvl1pPr>
            <a:lvl2pPr marL="342812" indent="0">
              <a:buNone/>
              <a:defRPr/>
            </a:lvl2pPr>
            <a:lvl3pPr marL="571352" indent="0">
              <a:buNone/>
              <a:defRPr/>
            </a:lvl3pPr>
            <a:lvl4pPr marL="799893" indent="0">
              <a:buNone/>
              <a:defRPr/>
            </a:lvl4pPr>
            <a:lvl5pPr marL="1028435" indent="0">
              <a:buNone/>
              <a:defRPr/>
            </a:lvl5pPr>
          </a:lstStyle>
          <a:p>
            <a:pPr lvl="0"/>
            <a:r>
              <a:rPr lang="en-US"/>
              <a:t>50/50 photo layout</a:t>
            </a:r>
          </a:p>
        </p:txBody>
      </p:sp>
    </p:spTree>
    <p:extLst>
      <p:ext uri="{BB962C8B-B14F-4D97-AF65-F5344CB8AC3E}">
        <p14:creationId xmlns:p14="http://schemas.microsoft.com/office/powerpoint/2010/main" val="186059193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50/50 Photo Layout">
    <p:spTree>
      <p:nvGrpSpPr>
        <p:cNvPr id="1" name=""/>
        <p:cNvGrpSpPr/>
        <p:nvPr/>
      </p:nvGrpSpPr>
      <p:grpSpPr>
        <a:xfrm>
          <a:off x="0" y="0"/>
          <a:ext cx="0" cy="0"/>
          <a:chOff x="0" y="0"/>
          <a:chExt cx="0" cy="0"/>
        </a:xfrm>
      </p:grpSpPr>
      <p:sp>
        <p:nvSpPr>
          <p:cNvPr id="3" name="Text Placeholder 3"/>
          <p:cNvSpPr>
            <a:spLocks noGrp="1"/>
          </p:cNvSpPr>
          <p:nvPr>
            <p:ph type="body" sz="quarter" idx="11" hasCustomPrompt="1"/>
          </p:nvPr>
        </p:nvSpPr>
        <p:spPr>
          <a:xfrm>
            <a:off x="274638" y="2639337"/>
            <a:ext cx="5486400" cy="862737"/>
          </a:xfrm>
        </p:spPr>
        <p:txBody>
          <a:bodyPr/>
          <a:lstStyle>
            <a:lvl1pPr marL="0" indent="0">
              <a:buNone/>
              <a:defRPr sz="4896"/>
            </a:lvl1pPr>
            <a:lvl2pPr marL="342812" indent="0">
              <a:buNone/>
              <a:defRPr/>
            </a:lvl2pPr>
            <a:lvl3pPr marL="571352" indent="0">
              <a:buNone/>
              <a:defRPr/>
            </a:lvl3pPr>
            <a:lvl4pPr marL="799893" indent="0">
              <a:buNone/>
              <a:defRPr/>
            </a:lvl4pPr>
            <a:lvl5pPr marL="1028435" indent="0">
              <a:buNone/>
              <a:defRPr/>
            </a:lvl5pPr>
          </a:lstStyle>
          <a:p>
            <a:pPr lvl="0"/>
            <a:r>
              <a:rPr lang="en-US"/>
              <a:t>50/50 photo layout</a:t>
            </a:r>
          </a:p>
        </p:txBody>
      </p:sp>
    </p:spTree>
    <p:extLst>
      <p:ext uri="{BB962C8B-B14F-4D97-AF65-F5344CB8AC3E}">
        <p14:creationId xmlns:p14="http://schemas.microsoft.com/office/powerpoint/2010/main" val="252007178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50/50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5A241-292F-44F2-8662-BDD64149F119}"/>
              </a:ext>
            </a:extLst>
          </p:cNvPr>
          <p:cNvSpPr>
            <a:spLocks noGrp="1"/>
          </p:cNvSpPr>
          <p:nvPr>
            <p:ph type="title"/>
          </p:nvPr>
        </p:nvSpPr>
        <p:spPr>
          <a:xfrm>
            <a:off x="176457" y="1939604"/>
            <a:ext cx="6131782" cy="917575"/>
          </a:xfrm>
        </p:spPr>
        <p:txBody>
          <a:bodyPr/>
          <a:lstStyle>
            <a:lvl1pPr>
              <a:defRPr sz="4488"/>
            </a:lvl1pPr>
          </a:lstStyle>
          <a:p>
            <a:r>
              <a:rPr lang="en-US"/>
              <a:t>Click to edit Master</a:t>
            </a:r>
          </a:p>
        </p:txBody>
      </p:sp>
    </p:spTree>
    <p:extLst>
      <p:ext uri="{BB962C8B-B14F-4D97-AF65-F5344CB8AC3E}">
        <p14:creationId xmlns:p14="http://schemas.microsoft.com/office/powerpoint/2010/main" val="101420045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image" Target="../media/image16.emf"/><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theme" Target="../theme/theme10.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9.xml"/><Relationship Id="rId3" Type="http://schemas.openxmlformats.org/officeDocument/2006/relationships/slideLayout" Target="../slideLayouts/slideLayout264.xml"/><Relationship Id="rId7" Type="http://schemas.openxmlformats.org/officeDocument/2006/relationships/slideLayout" Target="../slideLayouts/slideLayout268.xml"/><Relationship Id="rId12" Type="http://schemas.openxmlformats.org/officeDocument/2006/relationships/theme" Target="../theme/theme11.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5" Type="http://schemas.openxmlformats.org/officeDocument/2006/relationships/slideLayout" Target="../slideLayouts/slideLayout266.xml"/><Relationship Id="rId10" Type="http://schemas.openxmlformats.org/officeDocument/2006/relationships/slideLayout" Target="../slideLayouts/slideLayout271.xml"/><Relationship Id="rId4" Type="http://schemas.openxmlformats.org/officeDocument/2006/relationships/slideLayout" Target="../slideLayouts/slideLayout265.xml"/><Relationship Id="rId9" Type="http://schemas.openxmlformats.org/officeDocument/2006/relationships/slideLayout" Target="../slideLayouts/slideLayout27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image" Target="../media/image16.emf"/><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image" Target="../media/image1.png"/><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slideLayout" Target="../slideLayouts/slideLayout119.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41" Type="http://schemas.openxmlformats.org/officeDocument/2006/relationships/theme" Target="../theme/theme4.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slideLayout" Target="../slideLayouts/slideLayout120.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image" Target="../media/image16.emf"/><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theme" Target="../theme/theme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9" Type="http://schemas.openxmlformats.org/officeDocument/2006/relationships/theme" Target="../theme/theme6.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38" Type="http://schemas.openxmlformats.org/officeDocument/2006/relationships/slideLayout" Target="../slideLayouts/slideLayout180.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29" Type="http://schemas.openxmlformats.org/officeDocument/2006/relationships/slideLayout" Target="../slideLayouts/slideLayout171.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slideLayout" Target="../slideLayouts/slideLayout179.xml"/><Relationship Id="rId40" Type="http://schemas.openxmlformats.org/officeDocument/2006/relationships/image" Target="../media/image16.emf"/><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slideLayout" Target="../slideLayouts/slideLayout178.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3" Type="http://schemas.openxmlformats.org/officeDocument/2006/relationships/slideLayout" Target="../slideLayouts/slideLayout183.xml"/><Relationship Id="rId21" Type="http://schemas.openxmlformats.org/officeDocument/2006/relationships/theme" Target="../theme/theme7.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image" Target="../media/image16.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image" Target="../media/image1.png"/><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10" Type="http://schemas.openxmlformats.org/officeDocument/2006/relationships/slideLayout" Target="../slideLayouts/slideLayout210.xml"/><Relationship Id="rId19" Type="http://schemas.openxmlformats.org/officeDocument/2006/relationships/theme" Target="../theme/theme8.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image" Target="../media/image16.emf"/><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462" r:id="rId24"/>
    <p:sldLayoutId id="2147484463"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301752448"/>
      </p:ext>
    </p:extLst>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 id="2147484476" r:id="rId12"/>
    <p:sldLayoutId id="2147484477" r:id="rId13"/>
    <p:sldLayoutId id="2147484478" r:id="rId14"/>
    <p:sldLayoutId id="2147484479" r:id="rId15"/>
    <p:sldLayoutId id="2147484480" r:id="rId16"/>
    <p:sldLayoutId id="2147484481" r:id="rId17"/>
    <p:sldLayoutId id="2147484482" r:id="rId18"/>
    <p:sldLayoutId id="2147484483" r:id="rId19"/>
    <p:sldLayoutId id="2147484484" r:id="rId20"/>
    <p:sldLayoutId id="2147484485" r:id="rId21"/>
    <p:sldLayoutId id="2147484486" r:id="rId2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639D8B-2436-4460-93F2-760D18BA4A2E}"/>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E52060-50FA-4BC3-A087-0BF307DB96DB}"/>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F0AA49-AA0E-4883-BE44-BCDA30C9BCFF}"/>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06E5A432-15BA-4D56-A89F-A84FE40F1FDD}" type="datetimeFigureOut">
              <a:rPr lang="en-US" smtClean="0"/>
              <a:t>03/16/2018</a:t>
            </a:fld>
            <a:endParaRPr lang="en-US"/>
          </a:p>
        </p:txBody>
      </p:sp>
      <p:sp>
        <p:nvSpPr>
          <p:cNvPr id="5" name="Footer Placeholder 4">
            <a:extLst>
              <a:ext uri="{FF2B5EF4-FFF2-40B4-BE49-F238E27FC236}">
                <a16:creationId xmlns:a16="http://schemas.microsoft.com/office/drawing/2014/main" id="{145E915D-94C7-4CA5-8D33-AF377A8B2340}"/>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E0FD6A-EE26-451E-9FE1-07F30DA86DF3}"/>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71CD7082-121F-476E-9364-18E5C7A12752}" type="slidenum">
              <a:rPr lang="en-US" smtClean="0"/>
              <a:t>‹#›</a:t>
            </a:fld>
            <a:endParaRPr lang="en-US"/>
          </a:p>
        </p:txBody>
      </p:sp>
    </p:spTree>
    <p:extLst>
      <p:ext uri="{BB962C8B-B14F-4D97-AF65-F5344CB8AC3E}">
        <p14:creationId xmlns:p14="http://schemas.microsoft.com/office/powerpoint/2010/main" val="3114607212"/>
      </p:ext>
    </p:extLst>
  </p:cSld>
  <p:clrMap bg1="lt1" tx1="dk1" bg2="lt2" tx2="dk2" accent1="accent1" accent2="accent2" accent3="accent3" accent4="accent4" accent5="accent5" accent6="accent6" hlink="hlink" folHlink="folHlink"/>
  <p:sldLayoutIdLst>
    <p:sldLayoutId id="2147484511" r:id="rId1"/>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80264406"/>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 id="2147484546" r:id="rId12"/>
    <p:sldLayoutId id="2147484547" r:id="rId13"/>
    <p:sldLayoutId id="2147484548" r:id="rId14"/>
    <p:sldLayoutId id="2147484549" r:id="rId15"/>
    <p:sldLayoutId id="2147484550" r:id="rId16"/>
    <p:sldLayoutId id="2147484551" r:id="rId17"/>
    <p:sldLayoutId id="2147484552" r:id="rId18"/>
    <p:sldLayoutId id="2147484553" r:id="rId19"/>
    <p:sldLayoutId id="2147484554" r:id="rId20"/>
    <p:sldLayoutId id="2147484555"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6"/>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180008806"/>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 id="2147484556" r:id="rId9"/>
    <p:sldLayoutId id="2147484557" r:id="rId10"/>
    <p:sldLayoutId id="2147484558" r:id="rId11"/>
    <p:sldLayoutId id="2147484559" r:id="rId12"/>
    <p:sldLayoutId id="2147484522" r:id="rId13"/>
    <p:sldLayoutId id="2147484523" r:id="rId14"/>
    <p:sldLayoutId id="2147484268" r:id="rId15"/>
    <p:sldLayoutId id="2147484269" r:id="rId16"/>
    <p:sldLayoutId id="2147484270" r:id="rId17"/>
    <p:sldLayoutId id="2147484271" r:id="rId18"/>
    <p:sldLayoutId id="2147484272" r:id="rId19"/>
    <p:sldLayoutId id="2147484273" r:id="rId20"/>
    <p:sldLayoutId id="2147484274" r:id="rId21"/>
    <p:sldLayoutId id="2147484275" r:id="rId22"/>
    <p:sldLayoutId id="2147484276" r:id="rId23"/>
    <p:sldLayoutId id="2147484277" r:id="rId24"/>
    <p:sldLayoutId id="2147484278" r:id="rId25"/>
    <p:sldLayoutId id="2147484279" r:id="rId26"/>
    <p:sldLayoutId id="2147484280" r:id="rId27"/>
    <p:sldLayoutId id="2147484281" r:id="rId28"/>
    <p:sldLayoutId id="2147484282" r:id="rId29"/>
    <p:sldLayoutId id="2147484524" r:id="rId30"/>
    <p:sldLayoutId id="2147484283" r:id="rId31"/>
    <p:sldLayoutId id="2147484284" r:id="rId32"/>
    <p:sldLayoutId id="2147484525" r:id="rId33"/>
    <p:sldLayoutId id="2147484285" r:id="rId3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7" cy="215930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8404946"/>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08" r:id="rId22"/>
    <p:sldLayoutId id="2147484309" r:id="rId23"/>
    <p:sldLayoutId id="2147484310" r:id="rId24"/>
    <p:sldLayoutId id="2147484311" r:id="rId25"/>
    <p:sldLayoutId id="2147484312" r:id="rId26"/>
    <p:sldLayoutId id="2147484313" r:id="rId27"/>
    <p:sldLayoutId id="2147484314" r:id="rId28"/>
    <p:sldLayoutId id="2147484315" r:id="rId29"/>
    <p:sldLayoutId id="2147484316" r:id="rId30"/>
    <p:sldLayoutId id="2147484317" r:id="rId31"/>
    <p:sldLayoutId id="2147484318" r:id="rId32"/>
    <p:sldLayoutId id="2147484319" r:id="rId33"/>
    <p:sldLayoutId id="2147484320" r:id="rId34"/>
    <p:sldLayoutId id="2147484321" r:id="rId35"/>
    <p:sldLayoutId id="2147484322" r:id="rId36"/>
    <p:sldLayoutId id="2147484323" r:id="rId37"/>
    <p:sldLayoutId id="2147484324" r:id="rId38"/>
    <p:sldLayoutId id="2147484325" r:id="rId39"/>
    <p:sldLayoutId id="2147484326" r:id="rId40"/>
  </p:sldLayoutIdLst>
  <p:transition>
    <p:fade/>
  </p:transition>
  <p:txStyles>
    <p:titleStyle>
      <a:lvl1pPr algn="l" defTabSz="932502"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12" marR="0" indent="-342812" algn="l" defTabSz="932502"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4050" marR="0" indent="-241237" algn="l" defTabSz="93250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93" marR="0" indent="-228542" algn="l" defTabSz="93250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435" marR="0" indent="-228542" algn="l" defTabSz="93250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976" marR="0" indent="-228542" algn="l" defTabSz="93250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380" indent="-233126" algn="l" defTabSz="93250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631" indent="-233126" algn="l" defTabSz="93250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82" indent="-233126" algn="l" defTabSz="93250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135" indent="-233126" algn="l" defTabSz="93250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02" rtl="0" eaLnBrk="1" latinLnBrk="0" hangingPunct="1">
        <a:defRPr sz="1801" kern="1200">
          <a:solidFill>
            <a:schemeClr val="tx1"/>
          </a:solidFill>
          <a:latin typeface="+mn-lt"/>
          <a:ea typeface="+mn-ea"/>
          <a:cs typeface="+mn-cs"/>
        </a:defRPr>
      </a:lvl1pPr>
      <a:lvl2pPr marL="466250" algn="l" defTabSz="932502" rtl="0" eaLnBrk="1" latinLnBrk="0" hangingPunct="1">
        <a:defRPr sz="1801" kern="1200">
          <a:solidFill>
            <a:schemeClr val="tx1"/>
          </a:solidFill>
          <a:latin typeface="+mn-lt"/>
          <a:ea typeface="+mn-ea"/>
          <a:cs typeface="+mn-cs"/>
        </a:defRPr>
      </a:lvl2pPr>
      <a:lvl3pPr marL="932502" algn="l" defTabSz="932502" rtl="0" eaLnBrk="1" latinLnBrk="0" hangingPunct="1">
        <a:defRPr sz="1801" kern="1200">
          <a:solidFill>
            <a:schemeClr val="tx1"/>
          </a:solidFill>
          <a:latin typeface="+mn-lt"/>
          <a:ea typeface="+mn-ea"/>
          <a:cs typeface="+mn-cs"/>
        </a:defRPr>
      </a:lvl3pPr>
      <a:lvl4pPr marL="1398752" algn="l" defTabSz="932502" rtl="0" eaLnBrk="1" latinLnBrk="0" hangingPunct="1">
        <a:defRPr sz="1801" kern="1200">
          <a:solidFill>
            <a:schemeClr val="tx1"/>
          </a:solidFill>
          <a:latin typeface="+mn-lt"/>
          <a:ea typeface="+mn-ea"/>
          <a:cs typeface="+mn-cs"/>
        </a:defRPr>
      </a:lvl4pPr>
      <a:lvl5pPr marL="1865004" algn="l" defTabSz="932502" rtl="0" eaLnBrk="1" latinLnBrk="0" hangingPunct="1">
        <a:defRPr sz="1801" kern="1200">
          <a:solidFill>
            <a:schemeClr val="tx1"/>
          </a:solidFill>
          <a:latin typeface="+mn-lt"/>
          <a:ea typeface="+mn-ea"/>
          <a:cs typeface="+mn-cs"/>
        </a:defRPr>
      </a:lvl5pPr>
      <a:lvl6pPr marL="2331255" algn="l" defTabSz="932502" rtl="0" eaLnBrk="1" latinLnBrk="0" hangingPunct="1">
        <a:defRPr sz="1801" kern="1200">
          <a:solidFill>
            <a:schemeClr val="tx1"/>
          </a:solidFill>
          <a:latin typeface="+mn-lt"/>
          <a:ea typeface="+mn-ea"/>
          <a:cs typeface="+mn-cs"/>
        </a:defRPr>
      </a:lvl6pPr>
      <a:lvl7pPr marL="2797506" algn="l" defTabSz="932502" rtl="0" eaLnBrk="1" latinLnBrk="0" hangingPunct="1">
        <a:defRPr sz="1801" kern="1200">
          <a:solidFill>
            <a:schemeClr val="tx1"/>
          </a:solidFill>
          <a:latin typeface="+mn-lt"/>
          <a:ea typeface="+mn-ea"/>
          <a:cs typeface="+mn-cs"/>
        </a:defRPr>
      </a:lvl7pPr>
      <a:lvl8pPr marL="3263756" algn="l" defTabSz="932502" rtl="0" eaLnBrk="1" latinLnBrk="0" hangingPunct="1">
        <a:defRPr sz="1801" kern="1200">
          <a:solidFill>
            <a:schemeClr val="tx1"/>
          </a:solidFill>
          <a:latin typeface="+mn-lt"/>
          <a:ea typeface="+mn-ea"/>
          <a:cs typeface="+mn-cs"/>
        </a:defRPr>
      </a:lvl8pPr>
      <a:lvl9pPr marL="3730009" algn="l" defTabSz="932502"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7659">
          <p15:clr>
            <a:srgbClr val="F26B43"/>
          </p15:clr>
        </p15:guide>
        <p15:guide id="3" pos="288">
          <p15:clr>
            <a:srgbClr val="F26B43"/>
          </p15:clr>
        </p15:guide>
        <p15:guide id="4" pos="7542">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053">
          <p15:clr>
            <a:srgbClr val="F26B43"/>
          </p15:clr>
        </p15:guide>
        <p15:guide id="10" pos="3629">
          <p15:clr>
            <a:srgbClr val="F26B43"/>
          </p15:clr>
        </p15:guide>
        <p15:guide id="11" pos="4205">
          <p15:clr>
            <a:srgbClr val="F26B43"/>
          </p15:clr>
        </p15:guide>
        <p15:guide id="12" pos="4781">
          <p15:clr>
            <a:srgbClr val="F26B43"/>
          </p15:clr>
        </p15:guide>
        <p15:guide id="13" pos="5357">
          <p15:clr>
            <a:srgbClr val="F26B43"/>
          </p15:clr>
        </p15:guide>
        <p15:guide id="14" pos="5933">
          <p15:clr>
            <a:srgbClr val="F26B43"/>
          </p15:clr>
        </p15:guide>
        <p15:guide id="15" pos="6509">
          <p15:clr>
            <a:srgbClr val="F26B43"/>
          </p15:clr>
        </p15:guide>
        <p15:guide id="16" pos="7085">
          <p15:clr>
            <a:srgbClr val="F26B43"/>
          </p15:clr>
        </p15:guide>
        <p15:guide id="17" orient="horz" pos="4219">
          <p15:clr>
            <a:srgbClr val="F26B43"/>
          </p15:clr>
        </p15:guide>
        <p15:guide id="18" orient="horz" pos="306">
          <p15:clr>
            <a:srgbClr val="F26B43"/>
          </p15:clr>
        </p15:guide>
        <p15:guide id="19" orient="horz" pos="763">
          <p15:clr>
            <a:srgbClr val="F26B43"/>
          </p15:clr>
        </p15:guide>
        <p15:guide id="20" orient="horz" pos="1339">
          <p15:clr>
            <a:srgbClr val="F26B43"/>
          </p15:clr>
        </p15:guide>
        <p15:guide id="21" orient="horz" pos="1915">
          <p15:clr>
            <a:srgbClr val="F26B43"/>
          </p15:clr>
        </p15:guide>
        <p15:guide id="22" orient="horz" pos="2491">
          <p15:clr>
            <a:srgbClr val="F26B43"/>
          </p15:clr>
        </p15:guide>
        <p15:guide id="23" orient="horz" pos="3067">
          <p15:clr>
            <a:srgbClr val="F26B43"/>
          </p15:clr>
        </p15:guide>
        <p15:guide id="24" orient="horz" pos="3643">
          <p15:clr>
            <a:srgbClr val="F26B43"/>
          </p15:clr>
        </p15:guide>
        <p15:guide id="25" orient="horz" pos="187">
          <p15:clr>
            <a:srgbClr val="F26B43"/>
          </p15:clr>
        </p15:guide>
        <p15:guide id="26" orient="horz" pos="409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122642778"/>
      </p:ext>
    </p:extLst>
  </p:cSld>
  <p:clrMap bg1="dk1" tx1="lt1" bg2="dk2" tx2="lt2" accent1="accent1" accent2="accent2" accent3="accent3" accent4="accent4" accent5="accent5" accent6="accent6" hlink="hlink" folHlink="folHlink"/>
  <p:sldLayoutIdLst>
    <p:sldLayoutId id="2147484330" r:id="rId1"/>
    <p:sldLayoutId id="2147484331" r:id="rId2"/>
    <p:sldLayoutId id="2147484332" r:id="rId3"/>
    <p:sldLayoutId id="2147484333" r:id="rId4"/>
    <p:sldLayoutId id="2147484334" r:id="rId5"/>
    <p:sldLayoutId id="2147484335" r:id="rId6"/>
    <p:sldLayoutId id="2147484336" r:id="rId7"/>
    <p:sldLayoutId id="2147484337" r:id="rId8"/>
    <p:sldLayoutId id="2147484338" r:id="rId9"/>
    <p:sldLayoutId id="2147484339" r:id="rId10"/>
    <p:sldLayoutId id="2147484340" r:id="rId11"/>
    <p:sldLayoutId id="2147484341" r:id="rId12"/>
    <p:sldLayoutId id="2147484342" r:id="rId13"/>
    <p:sldLayoutId id="2147484343" r:id="rId14"/>
    <p:sldLayoutId id="2147484344" r:id="rId15"/>
    <p:sldLayoutId id="2147484345" r:id="rId16"/>
    <p:sldLayoutId id="2147484346" r:id="rId17"/>
    <p:sldLayoutId id="2147484347" r:id="rId18"/>
    <p:sldLayoutId id="2147484348" r:id="rId19"/>
    <p:sldLayoutId id="2147484349" r:id="rId20"/>
    <p:sldLayoutId id="2147484350" r:id="rId21"/>
    <p:sldLayoutId id="2147484351"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663312381"/>
      </p:ext>
    </p:extLst>
  </p:cSld>
  <p:clrMap bg1="lt1" tx1="dk1" bg2="lt2" tx2="dk2" accent1="accent1" accent2="accent2" accent3="accent3" accent4="accent4" accent5="accent5" accent6="accent6" hlink="hlink" folHlink="folHlink"/>
  <p:sldLayoutIdLst>
    <p:sldLayoutId id="2147484560" r:id="rId1"/>
    <p:sldLayoutId id="2147484561" r:id="rId2"/>
    <p:sldLayoutId id="2147484562" r:id="rId3"/>
    <p:sldLayoutId id="2147484563" r:id="rId4"/>
    <p:sldLayoutId id="2147484564" r:id="rId5"/>
    <p:sldLayoutId id="2147484354" r:id="rId6"/>
    <p:sldLayoutId id="2147484355" r:id="rId7"/>
    <p:sldLayoutId id="2147484356" r:id="rId8"/>
    <p:sldLayoutId id="2147484357" r:id="rId9"/>
    <p:sldLayoutId id="2147484358" r:id="rId10"/>
    <p:sldLayoutId id="2147484359" r:id="rId11"/>
    <p:sldLayoutId id="2147484565" r:id="rId12"/>
    <p:sldLayoutId id="2147484566" r:id="rId13"/>
    <p:sldLayoutId id="2147484567" r:id="rId14"/>
    <p:sldLayoutId id="2147484568" r:id="rId15"/>
    <p:sldLayoutId id="2147484569" r:id="rId16"/>
    <p:sldLayoutId id="2147484570" r:id="rId17"/>
    <p:sldLayoutId id="2147484360" r:id="rId18"/>
    <p:sldLayoutId id="2147484361" r:id="rId19"/>
    <p:sldLayoutId id="2147484362" r:id="rId20"/>
    <p:sldLayoutId id="2147484363" r:id="rId21"/>
    <p:sldLayoutId id="2147484364" r:id="rId22"/>
    <p:sldLayoutId id="2147484365" r:id="rId23"/>
    <p:sldLayoutId id="2147484366" r:id="rId24"/>
    <p:sldLayoutId id="2147484367" r:id="rId25"/>
    <p:sldLayoutId id="2147484368" r:id="rId26"/>
    <p:sldLayoutId id="2147484571" r:id="rId27"/>
    <p:sldLayoutId id="2147484572" r:id="rId28"/>
    <p:sldLayoutId id="2147484573" r:id="rId29"/>
    <p:sldLayoutId id="2147484574" r:id="rId30"/>
    <p:sldLayoutId id="2147484575" r:id="rId31"/>
    <p:sldLayoutId id="2147484369" r:id="rId32"/>
    <p:sldLayoutId id="2147484370" r:id="rId33"/>
    <p:sldLayoutId id="2147484371" r:id="rId34"/>
    <p:sldLayoutId id="2147484372" r:id="rId35"/>
    <p:sldLayoutId id="2147484373" r:id="rId36"/>
    <p:sldLayoutId id="2147484508" r:id="rId37"/>
    <p:sldLayoutId id="2147484509" r:id="rId3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68442461"/>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314340851"/>
      </p:ext>
    </p:extLst>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 id="2147484433" r:id="rId12"/>
    <p:sldLayoutId id="2147484434" r:id="rId13"/>
    <p:sldLayoutId id="2147484435" r:id="rId14"/>
    <p:sldLayoutId id="2147484436" r:id="rId15"/>
    <p:sldLayoutId id="2147484437" r:id="rId16"/>
    <p:sldLayoutId id="2147484438" r:id="rId17"/>
    <p:sldLayoutId id="2147484439" r:id="rId1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7" y="3072300"/>
            <a:ext cx="6995160" cy="849926"/>
          </a:xfrm>
          <a:prstGeom prst="rect">
            <a:avLst/>
          </a:prstGeom>
        </p:spPr>
      </p:pic>
    </p:spTree>
    <p:extLst>
      <p:ext uri="{BB962C8B-B14F-4D97-AF65-F5344CB8AC3E}">
        <p14:creationId xmlns:p14="http://schemas.microsoft.com/office/powerpoint/2010/main" val="925268346"/>
      </p:ext>
    </p:extLst>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 id="2147484451" r:id="rId11"/>
    <p:sldLayoutId id="2147484452" r:id="rId12"/>
    <p:sldLayoutId id="2147484453" r:id="rId13"/>
    <p:sldLayoutId id="2147484454" r:id="rId14"/>
    <p:sldLayoutId id="2147484455" r:id="rId15"/>
    <p:sldLayoutId id="2147484456" r:id="rId16"/>
    <p:sldLayoutId id="2147484457" r:id="rId17"/>
    <p:sldLayoutId id="2147484458" r:id="rId18"/>
    <p:sldLayoutId id="2147484459" r:id="rId19"/>
    <p:sldLayoutId id="2147484460" r:id="rId20"/>
    <p:sldLayoutId id="2147484461" r:id="rId2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3"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gradFill>
            <a:gsLst>
              <a:gs pos="1250">
                <a:schemeClr val="tx1"/>
              </a:gs>
              <a:gs pos="100000">
                <a:schemeClr val="tx1"/>
              </a:gs>
            </a:gsLst>
            <a:lin ang="5400000" scaled="0"/>
          </a:gradFill>
          <a:latin typeface="+mj-lt"/>
          <a:ea typeface="+mn-ea"/>
          <a:cs typeface="+mn-cs"/>
        </a:defRPr>
      </a:lvl1pPr>
      <a:lvl2pPr marL="457024"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537"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049"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561"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3.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hyperlink" Target="http://commons.wikimedia.org/wiki/File:Great_road_to_go_biking_(8286981676).jp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1.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267.xml"/><Relationship Id="rId5" Type="http://schemas.openxmlformats.org/officeDocument/2006/relationships/hyperlink" Target="https://creativecommons.org/licenses/by-sa/3.0/" TargetMode="External"/><Relationship Id="rId4" Type="http://schemas.openxmlformats.org/officeDocument/2006/relationships/hyperlink" Target="http://thoughtupload.blogspot.com/2012/09/red-zone-field-goals-reacting-to-fixing.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hyperlink" Target="https://creativecommons.org/licenses/by-sa/3.0/" TargetMode="External"/><Relationship Id="rId4" Type="http://schemas.openxmlformats.org/officeDocument/2006/relationships/hyperlink" Target="http://thoughtupload.blogspot.com/2012/09/red-zone-field-goals-reacting-to-fixing.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6.xml"/><Relationship Id="rId1" Type="http://schemas.openxmlformats.org/officeDocument/2006/relationships/slideLayout" Target="../slideLayouts/slideLayout267.xml"/><Relationship Id="rId5" Type="http://schemas.openxmlformats.org/officeDocument/2006/relationships/hyperlink" Target="https://creativecommons.org/licenses/by-sa/3.0/" TargetMode="External"/><Relationship Id="rId4" Type="http://schemas.openxmlformats.org/officeDocument/2006/relationships/hyperlink" Target="http://governancexborders.com/tag/microcredi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18.xml"/><Relationship Id="rId1" Type="http://schemas.openxmlformats.org/officeDocument/2006/relationships/slideLayout" Target="../slideLayouts/slideLayout260.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14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8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21.xml"/><Relationship Id="rId4" Type="http://schemas.openxmlformats.org/officeDocument/2006/relationships/image" Target="../media/image41.svg"/></Relationships>
</file>

<file path=ppt/slides/_rels/slide2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3.xml"/><Relationship Id="rId1" Type="http://schemas.openxmlformats.org/officeDocument/2006/relationships/slideLayout" Target="../slideLayouts/slideLayout26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xml"/><Relationship Id="rId1" Type="http://schemas.openxmlformats.org/officeDocument/2006/relationships/tags" Target="../tags/tag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5.xml"/><Relationship Id="rId1" Type="http://schemas.openxmlformats.org/officeDocument/2006/relationships/tags" Target="../tags/tag2.xml"/><Relationship Id="rId5" Type="http://schemas.openxmlformats.org/officeDocument/2006/relationships/image" Target="../media/image30.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75480" y="525884"/>
            <a:ext cx="4190406" cy="5333244"/>
          </a:xfrm>
          <a:solidFill>
            <a:srgbClr val="16244E"/>
          </a:solidFill>
        </p:spPr>
        <p:txBody>
          <a:bodyPr>
            <a:noAutofit/>
          </a:bodyPr>
          <a:lstStyle/>
          <a:p>
            <a:r>
              <a:rPr lang="en-US" sz="4488" b="1" dirty="0">
                <a:solidFill>
                  <a:schemeClr val="bg1"/>
                </a:solidFill>
              </a:rPr>
              <a:t>Learn Strategies to Make Your IT Applications More Accessible and Usable</a:t>
            </a:r>
            <a:br>
              <a:rPr lang="en-US" sz="4488" b="1" dirty="0">
                <a:solidFill>
                  <a:schemeClr val="bg1"/>
                </a:solidFill>
              </a:rPr>
            </a:br>
            <a:r>
              <a:rPr lang="en-US" sz="3199" dirty="0">
                <a:solidFill>
                  <a:schemeClr val="bg1"/>
                </a:solidFill>
              </a:rPr>
              <a:t>Anita Mortaloni</a:t>
            </a:r>
            <a:br>
              <a:rPr lang="en-US" sz="3199" dirty="0">
                <a:solidFill>
                  <a:schemeClr val="bg1"/>
                </a:solidFill>
              </a:rPr>
            </a:br>
            <a:r>
              <a:rPr lang="en-US" sz="3199" dirty="0">
                <a:solidFill>
                  <a:schemeClr val="bg1"/>
                </a:solidFill>
              </a:rPr>
              <a:t>Office 365 Engineering </a:t>
            </a:r>
            <a:br>
              <a:rPr lang="en-US" sz="3199" dirty="0">
                <a:solidFill>
                  <a:schemeClr val="bg1"/>
                </a:solidFill>
              </a:rPr>
            </a:br>
            <a:br>
              <a:rPr lang="en-US" sz="3199" dirty="0">
                <a:solidFill>
                  <a:schemeClr val="bg1"/>
                </a:solidFill>
              </a:rPr>
            </a:br>
            <a:r>
              <a:rPr lang="en-US" sz="3199" dirty="0">
                <a:solidFill>
                  <a:schemeClr val="bg1"/>
                </a:solidFill>
              </a:rPr>
              <a:t>Wendy Chisholm</a:t>
            </a:r>
            <a:br>
              <a:rPr lang="en-US" sz="3199" dirty="0">
                <a:solidFill>
                  <a:schemeClr val="bg1"/>
                </a:solidFill>
              </a:rPr>
            </a:br>
            <a:r>
              <a:rPr lang="en-US" sz="3199" dirty="0">
                <a:solidFill>
                  <a:schemeClr val="bg1"/>
                </a:solidFill>
              </a:rPr>
              <a:t>C+E Engineering </a:t>
            </a:r>
            <a:br>
              <a:rPr lang="en-US" sz="4399" dirty="0">
                <a:solidFill>
                  <a:schemeClr val="bg1"/>
                </a:solidFill>
              </a:rPr>
            </a:br>
            <a:endParaRPr lang="en-GB" sz="3264" i="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38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A061C3-5E66-45C4-934C-CA2543C5E492}"/>
              </a:ext>
            </a:extLst>
          </p:cNvPr>
          <p:cNvSpPr>
            <a:spLocks noGrp="1"/>
          </p:cNvSpPr>
          <p:nvPr>
            <p:ph type="title"/>
          </p:nvPr>
        </p:nvSpPr>
        <p:spPr>
          <a:xfrm>
            <a:off x="436038" y="2152198"/>
            <a:ext cx="4819144" cy="2690128"/>
          </a:xfrm>
        </p:spPr>
        <p:txBody>
          <a:bodyPr/>
          <a:lstStyle/>
          <a:p>
            <a:r>
              <a:rPr lang="en-US" sz="3599" dirty="0"/>
              <a:t>Office 365 products the </a:t>
            </a:r>
            <a:r>
              <a:rPr lang="en-US" sz="3599"/>
              <a:t>most </a:t>
            </a:r>
            <a:r>
              <a:rPr lang="en-US" sz="3599" dirty="0"/>
              <a:t>compliant and usable versions of our products we have ever shipped. </a:t>
            </a:r>
          </a:p>
        </p:txBody>
      </p:sp>
      <p:sp>
        <p:nvSpPr>
          <p:cNvPr id="2" name="Rectangle 1" title="&quot; &quot;"/>
          <p:cNvSpPr/>
          <p:nvPr/>
        </p:nvSpPr>
        <p:spPr bwMode="auto">
          <a:xfrm>
            <a:off x="5532534" y="495"/>
            <a:ext cx="6903059" cy="69935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br>
              <a:rPr lang="en-US" sz="4799" spc="-120" dirty="0">
                <a:gradFill>
                  <a:gsLst>
                    <a:gs pos="0">
                      <a:srgbClr val="FFFFFF"/>
                    </a:gs>
                    <a:gs pos="100000">
                      <a:srgbClr val="FFFFFF"/>
                    </a:gs>
                  </a:gsLst>
                  <a:lin ang="5400000" scaled="0"/>
                </a:gradFill>
                <a:ea typeface="Segoe UI" pitchFamily="34" charset="0"/>
                <a:cs typeface="Segoe UI" pitchFamily="34" charset="0"/>
              </a:rPr>
            </a:br>
            <a:endParaRPr lang="en-US" sz="4799" spc="-12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2" descr="Members of the Microsoft team pose in front of the USBLN logo after receiving the Marketplace Leadership Award. Solomon Romney, Megan Lawrence, Jenny Lay-Flurrie, Kerrie Holleman, Clint Covington, Malavika Rewari, Jessica Rafuse, and Kathy Dixon.">
            <a:extLst>
              <a:ext uri="{FF2B5EF4-FFF2-40B4-BE49-F238E27FC236}">
                <a16:creationId xmlns:a16="http://schemas.microsoft.com/office/drawing/2014/main" id="{6C1BFC34-92D8-43A7-976A-3F302BE67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290" y="1039683"/>
            <a:ext cx="6553545" cy="49151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47104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jumping in the air&#10;&#10;"/>
          <p:cNvPicPr>
            <a:picLocks noChangeAspect="1"/>
          </p:cNvPicPr>
          <p:nvPr/>
        </p:nvPicPr>
        <p:blipFill>
          <a:blip r:embed="rId3">
            <a:extLst/>
          </a:blip>
          <a:stretch>
            <a:fillRect/>
          </a:stretch>
        </p:blipFill>
        <p:spPr>
          <a:xfrm>
            <a:off x="1588" y="-28575"/>
            <a:ext cx="12433300" cy="7032993"/>
          </a:xfrm>
          <a:prstGeom prst="rect">
            <a:avLst/>
          </a:prstGeom>
        </p:spPr>
      </p:pic>
      <p:sp>
        <p:nvSpPr>
          <p:cNvPr id="7" name="Title 1"/>
          <p:cNvSpPr>
            <a:spLocks noGrp="1"/>
          </p:cNvSpPr>
          <p:nvPr>
            <p:ph type="title"/>
          </p:nvPr>
        </p:nvSpPr>
        <p:spPr>
          <a:xfrm>
            <a:off x="275482" y="105230"/>
            <a:ext cx="9230468" cy="917444"/>
          </a:xfrm>
          <a:noFill/>
        </p:spPr>
        <p:txBody>
          <a:bodyPr/>
          <a:lstStyle/>
          <a:p>
            <a:r>
              <a:rPr lang="en-US" b="1" dirty="0">
                <a:solidFill>
                  <a:srgbClr val="FFFFFF"/>
                </a:solidFill>
              </a:rPr>
              <a:t>We need to keep doing better</a:t>
            </a:r>
          </a:p>
        </p:txBody>
      </p:sp>
    </p:spTree>
    <p:extLst>
      <p:ext uri="{BB962C8B-B14F-4D97-AF65-F5344CB8AC3E}">
        <p14:creationId xmlns:p14="http://schemas.microsoft.com/office/powerpoint/2010/main" val="766571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descr="A view down a road in desert &#10;">
            <a:extLst>
              <a:ext uri="{FF2B5EF4-FFF2-40B4-BE49-F238E27FC236}">
                <a16:creationId xmlns:a16="http://schemas.microsoft.com/office/drawing/2014/main" id="{F7DFACC8-400E-4193-9009-9B292401B5A6}"/>
              </a:ext>
            </a:extLst>
          </p:cNvPr>
          <p:cNvPicPr>
            <a:picLocks noChangeAspect="1"/>
          </p:cNvPicPr>
          <p:nvPr/>
        </p:nvPicPr>
        <p:blipFill rotWithShape="1">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5853" b="9877"/>
          <a:stretch/>
        </p:blipFill>
        <p:spPr>
          <a:xfrm>
            <a:off x="0" y="0"/>
            <a:ext cx="12434691" cy="6994524"/>
          </a:xfrm>
          <a:prstGeom prst="rect">
            <a:avLst/>
          </a:prstGeom>
        </p:spPr>
      </p:pic>
      <p:sp>
        <p:nvSpPr>
          <p:cNvPr id="4" name="Title 3">
            <a:extLst>
              <a:ext uri="{FF2B5EF4-FFF2-40B4-BE49-F238E27FC236}">
                <a16:creationId xmlns:a16="http://schemas.microsoft.com/office/drawing/2014/main" id="{54D9C605-7F1D-48E8-B156-72EBBB000FC3}"/>
              </a:ext>
            </a:extLst>
          </p:cNvPr>
          <p:cNvSpPr>
            <a:spLocks noGrp="1"/>
          </p:cNvSpPr>
          <p:nvPr>
            <p:ph type="title"/>
          </p:nvPr>
        </p:nvSpPr>
        <p:spPr>
          <a:xfrm>
            <a:off x="272563" y="2579687"/>
            <a:ext cx="11889564" cy="917575"/>
          </a:xfrm>
        </p:spPr>
        <p:txBody>
          <a:bodyPr vert="horz" wrap="square" lIns="93260" tIns="46630" rIns="93260" bIns="46630" rtlCol="0" anchor="b">
            <a:normAutofit fontScale="90000"/>
          </a:bodyPr>
          <a:lstStyle/>
          <a:p>
            <a:pPr algn="ctr" defTabSz="932597"/>
            <a:br>
              <a:rPr lang="en-US" sz="6119" dirty="0">
                <a:solidFill>
                  <a:srgbClr val="FFFFFF"/>
                </a:solidFill>
                <a:ea typeface="+mj-ea"/>
                <a:cs typeface="+mj-cs"/>
              </a:rPr>
            </a:br>
            <a:br>
              <a:rPr lang="en-US" sz="6119" dirty="0">
                <a:solidFill>
                  <a:srgbClr val="FFFFFF"/>
                </a:solidFill>
                <a:ea typeface="+mj-ea"/>
                <a:cs typeface="+mj-cs"/>
              </a:rPr>
            </a:br>
            <a:br>
              <a:rPr lang="en-US" sz="6119" dirty="0">
                <a:solidFill>
                  <a:srgbClr val="FFFFFF"/>
                </a:solidFill>
                <a:ea typeface="+mj-ea"/>
                <a:cs typeface="+mj-cs"/>
              </a:rPr>
            </a:br>
            <a:r>
              <a:rPr lang="en-US" sz="6119" b="1" dirty="0">
                <a:solidFill>
                  <a:srgbClr val="FFFFFF"/>
                </a:solidFill>
                <a:ea typeface="+mj-ea"/>
                <a:cs typeface="+mj-cs"/>
              </a:rPr>
              <a:t>Maintaining Momentum</a:t>
            </a:r>
          </a:p>
        </p:txBody>
      </p:sp>
    </p:spTree>
    <p:extLst>
      <p:ext uri="{BB962C8B-B14F-4D97-AF65-F5344CB8AC3E}">
        <p14:creationId xmlns:p14="http://schemas.microsoft.com/office/powerpoint/2010/main" val="700541461"/>
      </p:ext>
    </p:extLst>
  </p:cSld>
  <p:clrMapOvr>
    <a:overrideClrMapping bg1="dk1" tx1="lt1" bg2="dk2" tx2="lt2" accent1="accent1" accent2="accent2" accent3="accent3" accent4="accent4" accent5="accent5" accent6="accent6" hlink="hlink" folHlink="folHlink"/>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title="&quot; &quot;">
            <a:extLst>
              <a:ext uri="{FF2B5EF4-FFF2-40B4-BE49-F238E27FC236}">
                <a16:creationId xmlns:a16="http://schemas.microsoft.com/office/drawing/2014/main" id="{7D4320E7-31D3-45B8-BE1C-647378CA976E}"/>
              </a:ext>
            </a:extLst>
          </p:cNvPr>
          <p:cNvSpPr/>
          <p:nvPr/>
        </p:nvSpPr>
        <p:spPr bwMode="auto">
          <a:xfrm>
            <a:off x="1765" y="993"/>
            <a:ext cx="12691636" cy="7457546"/>
          </a:xfrm>
          <a:prstGeom prst="rect">
            <a:avLst/>
          </a:prstGeom>
          <a:solidFill>
            <a:srgbClr val="000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ectangle 3" title="&quot; &quot;">
            <a:extLst>
              <a:ext uri="{FF2B5EF4-FFF2-40B4-BE49-F238E27FC236}">
                <a16:creationId xmlns:a16="http://schemas.microsoft.com/office/drawing/2014/main" id="{0B270BA6-F3F8-4F96-99E6-7A647C15FDA0}"/>
              </a:ext>
            </a:extLst>
          </p:cNvPr>
          <p:cNvSpPr/>
          <p:nvPr/>
        </p:nvSpPr>
        <p:spPr bwMode="auto">
          <a:xfrm>
            <a:off x="1765" y="993"/>
            <a:ext cx="5530867" cy="76860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EEC6B4D0-CC60-41FB-81F5-7917F73EE9FC}"/>
              </a:ext>
            </a:extLst>
          </p:cNvPr>
          <p:cNvSpPr>
            <a:spLocks noGrp="1"/>
          </p:cNvSpPr>
          <p:nvPr>
            <p:ph type="title"/>
          </p:nvPr>
        </p:nvSpPr>
        <p:spPr>
          <a:xfrm>
            <a:off x="830659" y="2541909"/>
            <a:ext cx="3771367" cy="1759986"/>
          </a:xfrm>
          <a:solidFill>
            <a:schemeClr val="bg1">
              <a:alpha val="50000"/>
            </a:schemeClr>
          </a:solidFill>
          <a:ln w="25400" cap="sq">
            <a:solidFill>
              <a:schemeClr val="tx1"/>
            </a:solidFill>
            <a:miter lim="800000"/>
          </a:ln>
        </p:spPr>
        <p:txBody>
          <a:bodyPr>
            <a:normAutofit/>
          </a:bodyPr>
          <a:lstStyle/>
          <a:p>
            <a:pPr algn="ctr"/>
            <a:br>
              <a:rPr lang="en-US" sz="3060" dirty="0"/>
            </a:br>
            <a:r>
              <a:rPr lang="en-US" sz="3060" dirty="0"/>
              <a:t>Microsoft Accessibility Playbook</a:t>
            </a:r>
          </a:p>
        </p:txBody>
      </p:sp>
      <p:sp>
        <p:nvSpPr>
          <p:cNvPr id="5" name="Content Placeholder 4">
            <a:extLst>
              <a:ext uri="{FF2B5EF4-FFF2-40B4-BE49-F238E27FC236}">
                <a16:creationId xmlns:a16="http://schemas.microsoft.com/office/drawing/2014/main" id="{B9078E37-DE78-499D-B431-515A294874CB}"/>
              </a:ext>
            </a:extLst>
          </p:cNvPr>
          <p:cNvSpPr>
            <a:spLocks noGrp="1"/>
          </p:cNvSpPr>
          <p:nvPr>
            <p:ph idx="1"/>
          </p:nvPr>
        </p:nvSpPr>
        <p:spPr>
          <a:xfrm>
            <a:off x="6170501" y="819377"/>
            <a:ext cx="6264210" cy="5355770"/>
          </a:xfrm>
        </p:spPr>
        <p:txBody>
          <a:bodyPr anchor="ctr">
            <a:normAutofit/>
          </a:bodyPr>
          <a:lstStyle/>
          <a:p>
            <a:r>
              <a:rPr lang="en-US" sz="2448" dirty="0">
                <a:solidFill>
                  <a:schemeClr val="bg1"/>
                </a:solidFill>
              </a:rPr>
              <a:t>Clarity, synergy and urgency</a:t>
            </a:r>
          </a:p>
          <a:p>
            <a:r>
              <a:rPr lang="en-US" sz="2448" dirty="0">
                <a:solidFill>
                  <a:schemeClr val="bg1"/>
                </a:solidFill>
              </a:rPr>
              <a:t>Governance model</a:t>
            </a:r>
          </a:p>
          <a:p>
            <a:r>
              <a:rPr lang="en-US" sz="2448" dirty="0">
                <a:solidFill>
                  <a:schemeClr val="bg1"/>
                </a:solidFill>
              </a:rPr>
              <a:t>Scalability and tooling </a:t>
            </a:r>
          </a:p>
          <a:p>
            <a:r>
              <a:rPr lang="en-US" sz="2448" dirty="0">
                <a:solidFill>
                  <a:schemeClr val="bg1"/>
                </a:solidFill>
              </a:rPr>
              <a:t>Culture change and new expectations</a:t>
            </a:r>
          </a:p>
          <a:p>
            <a:r>
              <a:rPr lang="en-US" sz="2448" dirty="0">
                <a:solidFill>
                  <a:schemeClr val="bg1"/>
                </a:solidFill>
              </a:rPr>
              <a:t>Focus on customers feedback</a:t>
            </a:r>
          </a:p>
        </p:txBody>
      </p:sp>
    </p:spTree>
    <p:extLst>
      <p:ext uri="{BB962C8B-B14F-4D97-AF65-F5344CB8AC3E}">
        <p14:creationId xmlns:p14="http://schemas.microsoft.com/office/powerpoint/2010/main" val="332630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2" descr="A clear blue sky with football &#10;&#10;">
            <a:extLst>
              <a:ext uri="{FF2B5EF4-FFF2-40B4-BE49-F238E27FC236}">
                <a16:creationId xmlns:a16="http://schemas.microsoft.com/office/drawing/2014/main" id="{2431D7D6-DFDA-4ED3-9CF8-AEED800B3C4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5730"/>
          <a:stretch/>
        </p:blipFill>
        <p:spPr>
          <a:xfrm>
            <a:off x="902" y="10"/>
            <a:ext cx="12434691" cy="6994515"/>
          </a:xfrm>
          <a:prstGeom prst="rect">
            <a:avLst/>
          </a:prstGeom>
        </p:spPr>
      </p:pic>
      <p:sp>
        <p:nvSpPr>
          <p:cNvPr id="4" name="TextBox 3">
            <a:extLst>
              <a:ext uri="{FF2B5EF4-FFF2-40B4-BE49-F238E27FC236}">
                <a16:creationId xmlns:a16="http://schemas.microsoft.com/office/drawing/2014/main" id="{466314CF-8E1C-4909-A873-AD36D53AE724}"/>
              </a:ext>
            </a:extLst>
          </p:cNvPr>
          <p:cNvSpPr txBox="1"/>
          <p:nvPr/>
        </p:nvSpPr>
        <p:spPr>
          <a:xfrm>
            <a:off x="9856679" y="7007478"/>
            <a:ext cx="2578914" cy="413437"/>
          </a:xfrm>
          <a:prstGeom prst="rect">
            <a:avLst/>
          </a:prstGeom>
          <a:solidFill>
            <a:srgbClr val="000000"/>
          </a:solidFill>
        </p:spPr>
        <p:txBody>
          <a:bodyPr wrap="none" lIns="186521" tIns="149217" rIns="186521" bIns="149217" rtlCol="0">
            <a:spAutoFit/>
          </a:bodyPr>
          <a:lstStyle/>
          <a:p>
            <a:pPr algn="r" defTabSz="932597">
              <a:spcAft>
                <a:spcPts val="612"/>
              </a:spcAft>
            </a:pPr>
            <a:r>
              <a:rPr lang="en-US" sz="714">
                <a:solidFill>
                  <a:srgbClr val="FFFFFF"/>
                </a:solidFill>
                <a:latin typeface="Calibri" panose="020F0502020204030204"/>
                <a:hlinkClick r:id="rId4" tooltip="http://thoughtupload.blogspot.com/2012/09/red-zone-field-goals-reacting-to-fixing.html#!"/>
              </a:rPr>
              <a:t>This Photo</a:t>
            </a:r>
            <a:r>
              <a:rPr lang="en-US" sz="714">
                <a:solidFill>
                  <a:srgbClr val="FFFFFF"/>
                </a:solidFill>
                <a:latin typeface="Calibri" panose="020F0502020204030204"/>
              </a:rPr>
              <a:t> by Unknown Author is licensed under </a:t>
            </a:r>
            <a:r>
              <a:rPr lang="en-US" sz="714">
                <a:solidFill>
                  <a:srgbClr val="FFFFFF"/>
                </a:solidFill>
                <a:latin typeface="Calibri" panose="020F0502020204030204"/>
                <a:hlinkClick r:id="rId5" tooltip="https://creativecommons.org/licenses/by-sa/3.0/"/>
              </a:rPr>
              <a:t>CC BY-SA</a:t>
            </a:r>
            <a:endParaRPr lang="en-US" sz="714">
              <a:solidFill>
                <a:srgbClr val="FFFFFF"/>
              </a:solidFill>
              <a:latin typeface="Calibri" panose="020F0502020204030204"/>
            </a:endParaRPr>
          </a:p>
        </p:txBody>
      </p:sp>
      <p:sp>
        <p:nvSpPr>
          <p:cNvPr id="5" name="Title 4">
            <a:extLst>
              <a:ext uri="{FF2B5EF4-FFF2-40B4-BE49-F238E27FC236}">
                <a16:creationId xmlns:a16="http://schemas.microsoft.com/office/drawing/2014/main" id="{7BB5498D-0283-4424-B464-5AF15C42AD0E}"/>
              </a:ext>
            </a:extLst>
          </p:cNvPr>
          <p:cNvSpPr>
            <a:spLocks noGrp="1"/>
          </p:cNvSpPr>
          <p:nvPr>
            <p:ph type="title"/>
          </p:nvPr>
        </p:nvSpPr>
        <p:spPr>
          <a:xfrm>
            <a:off x="855768" y="643433"/>
            <a:ext cx="10724938" cy="809872"/>
          </a:xfrm>
          <a:solidFill>
            <a:schemeClr val="tx1">
              <a:alpha val="60000"/>
            </a:schemeClr>
          </a:solidFill>
        </p:spPr>
        <p:txBody>
          <a:bodyPr vert="horz" lIns="93260" tIns="46630" rIns="93260" bIns="46630" rtlCol="0" anchor="ctr">
            <a:normAutofit/>
          </a:bodyPr>
          <a:lstStyle/>
          <a:p>
            <a:r>
              <a:rPr lang="en-US" dirty="0">
                <a:solidFill>
                  <a:schemeClr val="bg1"/>
                </a:solidFill>
              </a:rPr>
              <a:t>Office 365 Accessibility Goals &amp; Principles</a:t>
            </a:r>
          </a:p>
        </p:txBody>
      </p:sp>
    </p:spTree>
    <p:extLst>
      <p:ext uri="{BB962C8B-B14F-4D97-AF65-F5344CB8AC3E}">
        <p14:creationId xmlns:p14="http://schemas.microsoft.com/office/powerpoint/2010/main" val="245231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board room table&#10;">
            <a:extLst>
              <a:ext uri="{FF2B5EF4-FFF2-40B4-BE49-F238E27FC236}">
                <a16:creationId xmlns:a16="http://schemas.microsoft.com/office/drawing/2014/main" id="{494F39EE-D06E-4D97-897C-5EB862AB1A29}"/>
              </a:ext>
            </a:extLst>
          </p:cNvPr>
          <p:cNvPicPr>
            <a:picLocks noChangeAspect="1"/>
          </p:cNvPicPr>
          <p:nvPr/>
        </p:nvPicPr>
        <p:blipFill rotWithShape="1">
          <a:blip r:embed="rId3">
            <a:extLst>
              <a:ext uri="{28A0092B-C50C-407E-A947-70E740481C1C}">
                <a14:useLocalDpi xmlns:a14="http://schemas.microsoft.com/office/drawing/2010/main" val="0"/>
              </a:ext>
            </a:extLst>
          </a:blip>
          <a:srcRect t="1261" b="1756"/>
          <a:stretch/>
        </p:blipFill>
        <p:spPr>
          <a:xfrm>
            <a:off x="902" y="10"/>
            <a:ext cx="12434691" cy="6994515"/>
          </a:xfrm>
          <a:prstGeom prst="rect">
            <a:avLst/>
          </a:prstGeom>
        </p:spPr>
      </p:pic>
      <p:sp>
        <p:nvSpPr>
          <p:cNvPr id="4" name="TextBox 3">
            <a:extLst>
              <a:ext uri="{FF2B5EF4-FFF2-40B4-BE49-F238E27FC236}">
                <a16:creationId xmlns:a16="http://schemas.microsoft.com/office/drawing/2014/main" id="{466314CF-8E1C-4909-A873-AD36D53AE724}"/>
              </a:ext>
            </a:extLst>
          </p:cNvPr>
          <p:cNvSpPr txBox="1"/>
          <p:nvPr/>
        </p:nvSpPr>
        <p:spPr>
          <a:xfrm>
            <a:off x="9856679" y="7007478"/>
            <a:ext cx="2578914" cy="413437"/>
          </a:xfrm>
          <a:prstGeom prst="rect">
            <a:avLst/>
          </a:prstGeom>
          <a:solidFill>
            <a:srgbClr val="000000"/>
          </a:solidFill>
        </p:spPr>
        <p:txBody>
          <a:bodyPr wrap="none" lIns="186521" tIns="149217" rIns="186521" bIns="149217" rtlCol="0">
            <a:spAutoFit/>
          </a:bodyPr>
          <a:lstStyle/>
          <a:p>
            <a:pPr algn="r" defTabSz="932597">
              <a:spcAft>
                <a:spcPts val="612"/>
              </a:spcAft>
            </a:pPr>
            <a:r>
              <a:rPr lang="en-US" sz="714">
                <a:solidFill>
                  <a:srgbClr val="FFFFFF"/>
                </a:solidFill>
                <a:latin typeface="Calibri" panose="020F0502020204030204"/>
                <a:hlinkClick r:id="rId4" tooltip="http://thoughtupload.blogspot.com/2012/09/red-zone-field-goals-reacting-to-fixing.html#!"/>
              </a:rPr>
              <a:t>This Photo</a:t>
            </a:r>
            <a:r>
              <a:rPr lang="en-US" sz="714">
                <a:solidFill>
                  <a:srgbClr val="FFFFFF"/>
                </a:solidFill>
                <a:latin typeface="Calibri" panose="020F0502020204030204"/>
              </a:rPr>
              <a:t> by Unknown Author is licensed under </a:t>
            </a:r>
            <a:r>
              <a:rPr lang="en-US" sz="714">
                <a:solidFill>
                  <a:srgbClr val="FFFFFF"/>
                </a:solidFill>
                <a:latin typeface="Calibri" panose="020F0502020204030204"/>
                <a:hlinkClick r:id="rId5" tooltip="https://creativecommons.org/licenses/by-sa/3.0/"/>
              </a:rPr>
              <a:t>CC BY-SA</a:t>
            </a:r>
            <a:endParaRPr lang="en-US" sz="714">
              <a:solidFill>
                <a:srgbClr val="FFFFFF"/>
              </a:solidFill>
              <a:latin typeface="Calibri" panose="020F0502020204030204"/>
            </a:endParaRPr>
          </a:p>
        </p:txBody>
      </p:sp>
      <p:sp>
        <p:nvSpPr>
          <p:cNvPr id="5" name="Title 4">
            <a:extLst>
              <a:ext uri="{FF2B5EF4-FFF2-40B4-BE49-F238E27FC236}">
                <a16:creationId xmlns:a16="http://schemas.microsoft.com/office/drawing/2014/main" id="{7BB5498D-0283-4424-B464-5AF15C42AD0E}"/>
              </a:ext>
            </a:extLst>
          </p:cNvPr>
          <p:cNvSpPr>
            <a:spLocks noGrp="1"/>
          </p:cNvSpPr>
          <p:nvPr>
            <p:ph type="title"/>
          </p:nvPr>
        </p:nvSpPr>
        <p:spPr>
          <a:xfrm>
            <a:off x="0" y="5624639"/>
            <a:ext cx="12434691" cy="615823"/>
          </a:xfrm>
          <a:ln>
            <a:noFill/>
          </a:ln>
        </p:spPr>
        <p:style>
          <a:lnRef idx="1">
            <a:schemeClr val="dk1"/>
          </a:lnRef>
          <a:fillRef idx="2">
            <a:schemeClr val="dk1"/>
          </a:fillRef>
          <a:effectRef idx="1">
            <a:schemeClr val="dk1"/>
          </a:effectRef>
          <a:fontRef idx="minor">
            <a:schemeClr val="dk1"/>
          </a:fontRef>
        </p:style>
        <p:txBody>
          <a:bodyPr vert="horz" lIns="93260" tIns="46630" rIns="93260" bIns="46630" rtlCol="0" anchor="ctr">
            <a:normAutofit/>
          </a:bodyPr>
          <a:lstStyle/>
          <a:p>
            <a:pPr algn="ctr"/>
            <a:r>
              <a:rPr lang="en-US" sz="3672" dirty="0">
                <a:solidFill>
                  <a:schemeClr val="bg1"/>
                </a:solidFill>
              </a:rPr>
              <a:t>Governance Model</a:t>
            </a:r>
          </a:p>
        </p:txBody>
      </p:sp>
    </p:spTree>
    <p:extLst>
      <p:ext uri="{BB962C8B-B14F-4D97-AF65-F5344CB8AC3E}">
        <p14:creationId xmlns:p14="http://schemas.microsoft.com/office/powerpoint/2010/main" val="31820140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Swiss army knife">
            <a:extLst>
              <a:ext uri="{FF2B5EF4-FFF2-40B4-BE49-F238E27FC236}">
                <a16:creationId xmlns:a16="http://schemas.microsoft.com/office/drawing/2014/main" id="{E7C590C0-EF16-42EF-B2AB-D13A53907E5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026" b="21724"/>
          <a:stretch/>
        </p:blipFill>
        <p:spPr>
          <a:xfrm>
            <a:off x="902" y="10"/>
            <a:ext cx="12434691" cy="6994515"/>
          </a:xfrm>
          <a:prstGeom prst="rect">
            <a:avLst/>
          </a:prstGeom>
        </p:spPr>
      </p:pic>
      <p:sp>
        <p:nvSpPr>
          <p:cNvPr id="2" name="Title 1">
            <a:extLst>
              <a:ext uri="{FF2B5EF4-FFF2-40B4-BE49-F238E27FC236}">
                <a16:creationId xmlns:a16="http://schemas.microsoft.com/office/drawing/2014/main" id="{8D8C1997-CF25-43F8-ADF0-391F0940D92F}"/>
              </a:ext>
            </a:extLst>
          </p:cNvPr>
          <p:cNvSpPr>
            <a:spLocks noGrp="1"/>
          </p:cNvSpPr>
          <p:nvPr>
            <p:ph type="title"/>
          </p:nvPr>
        </p:nvSpPr>
        <p:spPr>
          <a:xfrm>
            <a:off x="855768" y="643433"/>
            <a:ext cx="10724938" cy="809872"/>
          </a:xfrm>
          <a:solidFill>
            <a:schemeClr val="tx1">
              <a:alpha val="60000"/>
            </a:schemeClr>
          </a:solidFill>
        </p:spPr>
        <p:txBody>
          <a:bodyPr>
            <a:normAutofit/>
          </a:bodyPr>
          <a:lstStyle/>
          <a:p>
            <a:r>
              <a:rPr lang="en-US" dirty="0">
                <a:solidFill>
                  <a:schemeClr val="bg1"/>
                </a:solidFill>
              </a:rPr>
              <a:t>Tools </a:t>
            </a:r>
            <a:r>
              <a:rPr lang="en-US">
                <a:solidFill>
                  <a:schemeClr val="bg1"/>
                </a:solidFill>
              </a:rPr>
              <a:t>and Scaling</a:t>
            </a:r>
          </a:p>
        </p:txBody>
      </p:sp>
      <p:sp>
        <p:nvSpPr>
          <p:cNvPr id="8" name="TextBox 7">
            <a:extLst>
              <a:ext uri="{FF2B5EF4-FFF2-40B4-BE49-F238E27FC236}">
                <a16:creationId xmlns:a16="http://schemas.microsoft.com/office/drawing/2014/main" id="{8F281D0C-9633-4C3C-A8B9-7C6F6F581A94}"/>
              </a:ext>
            </a:extLst>
          </p:cNvPr>
          <p:cNvSpPr txBox="1"/>
          <p:nvPr/>
        </p:nvSpPr>
        <p:spPr>
          <a:xfrm>
            <a:off x="10069080" y="7154862"/>
            <a:ext cx="2390572" cy="206261"/>
          </a:xfrm>
          <a:prstGeom prst="rect">
            <a:avLst/>
          </a:prstGeom>
          <a:solidFill>
            <a:srgbClr val="000000"/>
          </a:solidFill>
        </p:spPr>
        <p:txBody>
          <a:bodyPr wrap="none" rtlCol="0">
            <a:spAutoFit/>
          </a:bodyPr>
          <a:lstStyle/>
          <a:p>
            <a:pPr algn="r" defTabSz="932597">
              <a:spcAft>
                <a:spcPts val="612"/>
              </a:spcAft>
            </a:pPr>
            <a:r>
              <a:rPr lang="en-US" sz="714">
                <a:solidFill>
                  <a:srgbClr val="FFFFFF"/>
                </a:solidFill>
                <a:latin typeface="Calibri" panose="020F0502020204030204"/>
                <a:hlinkClick r:id="rId4" tooltip="http://governancexborders.com/tag/microcredit/"/>
              </a:rPr>
              <a:t>This Photo</a:t>
            </a:r>
            <a:r>
              <a:rPr lang="en-US" sz="714">
                <a:solidFill>
                  <a:srgbClr val="FFFFFF"/>
                </a:solidFill>
                <a:latin typeface="Calibri" panose="020F0502020204030204"/>
              </a:rPr>
              <a:t> by Unknown Author is licensed under </a:t>
            </a:r>
            <a:r>
              <a:rPr lang="en-US" sz="714">
                <a:solidFill>
                  <a:srgbClr val="FFFFFF"/>
                </a:solidFill>
                <a:latin typeface="Calibri" panose="020F0502020204030204"/>
                <a:hlinkClick r:id="rId5" tooltip="https://creativecommons.org/licenses/by-sa/3.0/"/>
              </a:rPr>
              <a:t>CC BY-SA</a:t>
            </a:r>
            <a:endParaRPr lang="en-US" sz="714">
              <a:solidFill>
                <a:srgbClr val="FFFFFF"/>
              </a:solidFill>
              <a:latin typeface="Calibri" panose="020F0502020204030204"/>
            </a:endParaRPr>
          </a:p>
        </p:txBody>
      </p:sp>
    </p:spTree>
    <p:extLst>
      <p:ext uri="{BB962C8B-B14F-4D97-AF65-F5344CB8AC3E}">
        <p14:creationId xmlns:p14="http://schemas.microsoft.com/office/powerpoint/2010/main" val="4064118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32F1-969A-4D32-A3F5-C5648A02078F}"/>
              </a:ext>
            </a:extLst>
          </p:cNvPr>
          <p:cNvSpPr>
            <a:spLocks noGrp="1"/>
          </p:cNvSpPr>
          <p:nvPr>
            <p:ph type="title"/>
          </p:nvPr>
        </p:nvSpPr>
        <p:spPr>
          <a:xfrm>
            <a:off x="725822" y="2238904"/>
            <a:ext cx="5083447" cy="2910846"/>
          </a:xfrm>
        </p:spPr>
        <p:txBody>
          <a:bodyPr/>
          <a:lstStyle/>
          <a:p>
            <a:r>
              <a:rPr lang="en-US" sz="4499" dirty="0"/>
              <a:t>We need  </a:t>
            </a:r>
            <a:r>
              <a:rPr lang="en-US" sz="4499" b="1" dirty="0">
                <a:solidFill>
                  <a:schemeClr val="accent1"/>
                </a:solidFill>
              </a:rPr>
              <a:t>comprehensive</a:t>
            </a:r>
            <a:r>
              <a:rPr lang="en-US" sz="4499" dirty="0"/>
              <a:t> test process</a:t>
            </a:r>
          </a:p>
        </p:txBody>
      </p:sp>
      <p:grpSp>
        <p:nvGrpSpPr>
          <p:cNvPr id="26" name="Group 25" title="&quot; &quot;">
            <a:extLst>
              <a:ext uri="{FF2B5EF4-FFF2-40B4-BE49-F238E27FC236}">
                <a16:creationId xmlns:a16="http://schemas.microsoft.com/office/drawing/2014/main" id="{8ABA2F35-4C89-45DA-ACC3-3E8AFB0FC98F}"/>
              </a:ext>
            </a:extLst>
          </p:cNvPr>
          <p:cNvGrpSpPr/>
          <p:nvPr/>
        </p:nvGrpSpPr>
        <p:grpSpPr>
          <a:xfrm>
            <a:off x="4904503" y="565190"/>
            <a:ext cx="6806148" cy="6057473"/>
            <a:chOff x="4807726" y="553750"/>
            <a:chExt cx="5994109" cy="5765307"/>
          </a:xfrm>
        </p:grpSpPr>
        <p:grpSp>
          <p:nvGrpSpPr>
            <p:cNvPr id="5" name="Group 4">
              <a:extLst>
                <a:ext uri="{FF2B5EF4-FFF2-40B4-BE49-F238E27FC236}">
                  <a16:creationId xmlns:a16="http://schemas.microsoft.com/office/drawing/2014/main" id="{5098398B-3F22-4312-A681-3F4EBAFDD3C0}"/>
                </a:ext>
              </a:extLst>
            </p:cNvPr>
            <p:cNvGrpSpPr/>
            <p:nvPr/>
          </p:nvGrpSpPr>
          <p:grpSpPr>
            <a:xfrm>
              <a:off x="4807726" y="4279443"/>
              <a:ext cx="1774464" cy="2039614"/>
              <a:chOff x="3800363" y="2370"/>
              <a:chExt cx="1774464" cy="2039614"/>
            </a:xfrm>
          </p:grpSpPr>
          <p:sp>
            <p:nvSpPr>
              <p:cNvPr id="6" name="Hexagon 5">
                <a:extLst>
                  <a:ext uri="{FF2B5EF4-FFF2-40B4-BE49-F238E27FC236}">
                    <a16:creationId xmlns:a16="http://schemas.microsoft.com/office/drawing/2014/main" id="{2B0EF2C7-7F15-48DE-A665-0FC88FB26EE2}"/>
                  </a:ext>
                </a:extLst>
              </p:cNvPr>
              <p:cNvSpPr/>
              <p:nvPr/>
            </p:nvSpPr>
            <p:spPr>
              <a:xfrm rot="5400000">
                <a:off x="3667788" y="134945"/>
                <a:ext cx="2039614" cy="1774464"/>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Hexagon 4">
                <a:extLst>
                  <a:ext uri="{FF2B5EF4-FFF2-40B4-BE49-F238E27FC236}">
                    <a16:creationId xmlns:a16="http://schemas.microsoft.com/office/drawing/2014/main" id="{6CD0E3C4-F71B-4573-AEE5-2E0CCDA876D9}"/>
                  </a:ext>
                </a:extLst>
              </p:cNvPr>
              <p:cNvSpPr txBox="1"/>
              <p:nvPr/>
            </p:nvSpPr>
            <p:spPr>
              <a:xfrm>
                <a:off x="4076884" y="320210"/>
                <a:ext cx="1221422" cy="14039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7706" tIns="77706" rIns="77706" bIns="77706" numCol="1" spcCol="1270" anchor="ctr" anchorCtr="0">
                <a:noAutofit/>
              </a:bodyPr>
              <a:lstStyle/>
              <a:p>
                <a:pPr algn="ctr" defTabSz="906517">
                  <a:lnSpc>
                    <a:spcPct val="90000"/>
                  </a:lnSpc>
                  <a:spcBef>
                    <a:spcPct val="0"/>
                  </a:spcBef>
                  <a:spcAft>
                    <a:spcPct val="35000"/>
                  </a:spcAft>
                  <a:defRPr/>
                </a:pPr>
                <a:r>
                  <a:rPr lang="en-US" sz="2040">
                    <a:solidFill>
                      <a:srgbClr val="FFFFFF"/>
                    </a:solidFill>
                    <a:latin typeface="Segoe UI Semilight"/>
                  </a:rPr>
                  <a:t>Code based</a:t>
                </a:r>
              </a:p>
            </p:txBody>
          </p:sp>
        </p:grpSp>
        <p:grpSp>
          <p:nvGrpSpPr>
            <p:cNvPr id="11" name="Group 10">
              <a:extLst>
                <a:ext uri="{FF2B5EF4-FFF2-40B4-BE49-F238E27FC236}">
                  <a16:creationId xmlns:a16="http://schemas.microsoft.com/office/drawing/2014/main" id="{3EB72A48-6030-4FC9-BCC3-E23DE6B9F1D6}"/>
                </a:ext>
              </a:extLst>
            </p:cNvPr>
            <p:cNvGrpSpPr/>
            <p:nvPr/>
          </p:nvGrpSpPr>
          <p:grpSpPr>
            <a:xfrm>
              <a:off x="6810316" y="553750"/>
              <a:ext cx="1774464" cy="2039614"/>
              <a:chOff x="3800363" y="2370"/>
              <a:chExt cx="1774464" cy="2039614"/>
            </a:xfrm>
          </p:grpSpPr>
          <p:sp>
            <p:nvSpPr>
              <p:cNvPr id="12" name="Hexagon 11">
                <a:extLst>
                  <a:ext uri="{FF2B5EF4-FFF2-40B4-BE49-F238E27FC236}">
                    <a16:creationId xmlns:a16="http://schemas.microsoft.com/office/drawing/2014/main" id="{FBA23132-D554-497B-9917-B21C89825368}"/>
                  </a:ext>
                </a:extLst>
              </p:cNvPr>
              <p:cNvSpPr/>
              <p:nvPr/>
            </p:nvSpPr>
            <p:spPr>
              <a:xfrm rot="5400000">
                <a:off x="3667788" y="134945"/>
                <a:ext cx="2039614" cy="1774464"/>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Hexagon 4">
                <a:extLst>
                  <a:ext uri="{FF2B5EF4-FFF2-40B4-BE49-F238E27FC236}">
                    <a16:creationId xmlns:a16="http://schemas.microsoft.com/office/drawing/2014/main" id="{ABD90DA7-A41C-4759-992B-2C879C2ACADF}"/>
                  </a:ext>
                </a:extLst>
              </p:cNvPr>
              <p:cNvSpPr txBox="1"/>
              <p:nvPr/>
            </p:nvSpPr>
            <p:spPr>
              <a:xfrm>
                <a:off x="4076884" y="320210"/>
                <a:ext cx="1221422" cy="14039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7706" tIns="77706" rIns="77706" bIns="77706" numCol="1" spcCol="1270" anchor="ctr" anchorCtr="0">
                <a:noAutofit/>
              </a:bodyPr>
              <a:lstStyle/>
              <a:p>
                <a:pPr algn="ctr" defTabSz="906517">
                  <a:lnSpc>
                    <a:spcPct val="90000"/>
                  </a:lnSpc>
                  <a:spcBef>
                    <a:spcPct val="0"/>
                  </a:spcBef>
                  <a:spcAft>
                    <a:spcPct val="35000"/>
                  </a:spcAft>
                  <a:defRPr/>
                </a:pPr>
                <a:r>
                  <a:rPr lang="en-US" sz="2040">
                    <a:solidFill>
                      <a:srgbClr val="FFFFFF"/>
                    </a:solidFill>
                    <a:latin typeface="Segoe UI Semilight"/>
                  </a:rPr>
                  <a:t>Clearly Defined Steps</a:t>
                </a:r>
              </a:p>
            </p:txBody>
          </p:sp>
        </p:grpSp>
        <p:grpSp>
          <p:nvGrpSpPr>
            <p:cNvPr id="14" name="Group 13">
              <a:extLst>
                <a:ext uri="{FF2B5EF4-FFF2-40B4-BE49-F238E27FC236}">
                  <a16:creationId xmlns:a16="http://schemas.microsoft.com/office/drawing/2014/main" id="{807D5B81-51B5-4B91-8D2B-B87390338179}"/>
                </a:ext>
              </a:extLst>
            </p:cNvPr>
            <p:cNvGrpSpPr/>
            <p:nvPr/>
          </p:nvGrpSpPr>
          <p:grpSpPr>
            <a:xfrm>
              <a:off x="5755309" y="2329367"/>
              <a:ext cx="1774464" cy="2039614"/>
              <a:chOff x="3800363" y="2370"/>
              <a:chExt cx="1774464" cy="2039614"/>
            </a:xfrm>
          </p:grpSpPr>
          <p:sp>
            <p:nvSpPr>
              <p:cNvPr id="15" name="Hexagon 14">
                <a:extLst>
                  <a:ext uri="{FF2B5EF4-FFF2-40B4-BE49-F238E27FC236}">
                    <a16:creationId xmlns:a16="http://schemas.microsoft.com/office/drawing/2014/main" id="{72910781-7149-4303-92F1-1263E2A05885}"/>
                  </a:ext>
                </a:extLst>
              </p:cNvPr>
              <p:cNvSpPr/>
              <p:nvPr/>
            </p:nvSpPr>
            <p:spPr>
              <a:xfrm rot="5400000">
                <a:off x="3667788" y="134945"/>
                <a:ext cx="2039614" cy="1774464"/>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Hexagon 4">
                <a:extLst>
                  <a:ext uri="{FF2B5EF4-FFF2-40B4-BE49-F238E27FC236}">
                    <a16:creationId xmlns:a16="http://schemas.microsoft.com/office/drawing/2014/main" id="{31ED4218-F8CC-4C93-8FA2-FD831804B1BD}"/>
                  </a:ext>
                </a:extLst>
              </p:cNvPr>
              <p:cNvSpPr txBox="1"/>
              <p:nvPr/>
            </p:nvSpPr>
            <p:spPr>
              <a:xfrm>
                <a:off x="3944233" y="320210"/>
                <a:ext cx="1547651" cy="14039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7706" tIns="77706" rIns="77706" bIns="77706" numCol="1" spcCol="1270" anchor="ctr" anchorCtr="0">
                <a:noAutofit/>
              </a:bodyPr>
              <a:lstStyle/>
              <a:p>
                <a:pPr algn="ctr" defTabSz="906517">
                  <a:lnSpc>
                    <a:spcPct val="90000"/>
                  </a:lnSpc>
                  <a:spcBef>
                    <a:spcPct val="0"/>
                  </a:spcBef>
                  <a:spcAft>
                    <a:spcPct val="35000"/>
                  </a:spcAft>
                  <a:defRPr/>
                </a:pPr>
                <a:r>
                  <a:rPr lang="en-US" sz="2040">
                    <a:solidFill>
                      <a:srgbClr val="FFFFFF"/>
                    </a:solidFill>
                    <a:latin typeface="Segoe UI Semilight"/>
                  </a:rPr>
                  <a:t>Repeatable</a:t>
                </a:r>
              </a:p>
            </p:txBody>
          </p:sp>
        </p:grpSp>
        <p:grpSp>
          <p:nvGrpSpPr>
            <p:cNvPr id="17" name="Group 16">
              <a:extLst>
                <a:ext uri="{FF2B5EF4-FFF2-40B4-BE49-F238E27FC236}">
                  <a16:creationId xmlns:a16="http://schemas.microsoft.com/office/drawing/2014/main" id="{14F3CA13-8168-4835-B021-71DFF2271852}"/>
                </a:ext>
              </a:extLst>
            </p:cNvPr>
            <p:cNvGrpSpPr/>
            <p:nvPr/>
          </p:nvGrpSpPr>
          <p:grpSpPr>
            <a:xfrm>
              <a:off x="7972364" y="2329367"/>
              <a:ext cx="1774464" cy="2039614"/>
              <a:chOff x="3800363" y="2370"/>
              <a:chExt cx="1774464" cy="2039614"/>
            </a:xfrm>
          </p:grpSpPr>
          <p:sp>
            <p:nvSpPr>
              <p:cNvPr id="18" name="Hexagon 17">
                <a:extLst>
                  <a:ext uri="{FF2B5EF4-FFF2-40B4-BE49-F238E27FC236}">
                    <a16:creationId xmlns:a16="http://schemas.microsoft.com/office/drawing/2014/main" id="{CAEE498D-181B-450F-B1E4-FB1371405AB2}"/>
                  </a:ext>
                </a:extLst>
              </p:cNvPr>
              <p:cNvSpPr/>
              <p:nvPr/>
            </p:nvSpPr>
            <p:spPr>
              <a:xfrm rot="5400000">
                <a:off x="3667788" y="134945"/>
                <a:ext cx="2039614" cy="1774464"/>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Hexagon 4">
                <a:extLst>
                  <a:ext uri="{FF2B5EF4-FFF2-40B4-BE49-F238E27FC236}">
                    <a16:creationId xmlns:a16="http://schemas.microsoft.com/office/drawing/2014/main" id="{10289961-3286-4015-8EC5-C21B7E6B2D54}"/>
                  </a:ext>
                </a:extLst>
              </p:cNvPr>
              <p:cNvSpPr txBox="1"/>
              <p:nvPr/>
            </p:nvSpPr>
            <p:spPr>
              <a:xfrm>
                <a:off x="4076884" y="320210"/>
                <a:ext cx="1221422" cy="14039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7706" tIns="77706" rIns="77706" bIns="77706" numCol="1" spcCol="1270" anchor="ctr" anchorCtr="0">
                <a:noAutofit/>
              </a:bodyPr>
              <a:lstStyle/>
              <a:p>
                <a:pPr algn="ctr" defTabSz="906517">
                  <a:lnSpc>
                    <a:spcPct val="90000"/>
                  </a:lnSpc>
                  <a:spcBef>
                    <a:spcPct val="0"/>
                  </a:spcBef>
                  <a:spcAft>
                    <a:spcPct val="35000"/>
                  </a:spcAft>
                  <a:defRPr/>
                </a:pPr>
                <a:r>
                  <a:rPr lang="en-US" sz="2040">
                    <a:solidFill>
                      <a:srgbClr val="FFFFFF"/>
                    </a:solidFill>
                    <a:latin typeface="Segoe UI Semilight"/>
                  </a:rPr>
                  <a:t>Scalable</a:t>
                </a:r>
              </a:p>
            </p:txBody>
          </p:sp>
        </p:grpSp>
        <p:grpSp>
          <p:nvGrpSpPr>
            <p:cNvPr id="20" name="Group 19">
              <a:extLst>
                <a:ext uri="{FF2B5EF4-FFF2-40B4-BE49-F238E27FC236}">
                  <a16:creationId xmlns:a16="http://schemas.microsoft.com/office/drawing/2014/main" id="{17046B3D-20C3-4E1C-9C7E-25BACC480095}"/>
                </a:ext>
              </a:extLst>
            </p:cNvPr>
            <p:cNvGrpSpPr/>
            <p:nvPr/>
          </p:nvGrpSpPr>
          <p:grpSpPr>
            <a:xfrm>
              <a:off x="9027371" y="553750"/>
              <a:ext cx="1774464" cy="2039614"/>
              <a:chOff x="3800363" y="2370"/>
              <a:chExt cx="1774464" cy="2039614"/>
            </a:xfrm>
          </p:grpSpPr>
          <p:sp>
            <p:nvSpPr>
              <p:cNvPr id="21" name="Hexagon 20">
                <a:extLst>
                  <a:ext uri="{FF2B5EF4-FFF2-40B4-BE49-F238E27FC236}">
                    <a16:creationId xmlns:a16="http://schemas.microsoft.com/office/drawing/2014/main" id="{284D0513-7395-4E67-BF99-1F276CE35927}"/>
                  </a:ext>
                </a:extLst>
              </p:cNvPr>
              <p:cNvSpPr/>
              <p:nvPr/>
            </p:nvSpPr>
            <p:spPr>
              <a:xfrm rot="5400000">
                <a:off x="3667788" y="134945"/>
                <a:ext cx="2039614" cy="1774464"/>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Hexagon 4">
                <a:extLst>
                  <a:ext uri="{FF2B5EF4-FFF2-40B4-BE49-F238E27FC236}">
                    <a16:creationId xmlns:a16="http://schemas.microsoft.com/office/drawing/2014/main" id="{CFFA4C8B-D2A9-4B91-8FDC-C30BD57E41B3}"/>
                  </a:ext>
                </a:extLst>
              </p:cNvPr>
              <p:cNvSpPr txBox="1"/>
              <p:nvPr/>
            </p:nvSpPr>
            <p:spPr>
              <a:xfrm>
                <a:off x="4076884" y="320210"/>
                <a:ext cx="1221422" cy="14039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7706" tIns="77706" rIns="77706" bIns="77706" numCol="1" spcCol="1270" anchor="ctr" anchorCtr="0">
                <a:noAutofit/>
              </a:bodyPr>
              <a:lstStyle/>
              <a:p>
                <a:pPr algn="ctr" defTabSz="906517">
                  <a:lnSpc>
                    <a:spcPct val="90000"/>
                  </a:lnSpc>
                  <a:spcBef>
                    <a:spcPct val="0"/>
                  </a:spcBef>
                  <a:spcAft>
                    <a:spcPct val="35000"/>
                  </a:spcAft>
                  <a:defRPr/>
                </a:pPr>
                <a:r>
                  <a:rPr lang="en-US" sz="2040">
                    <a:solidFill>
                      <a:srgbClr val="FFFFFF"/>
                    </a:solidFill>
                    <a:latin typeface="Segoe UI Semilight"/>
                  </a:rPr>
                  <a:t>Teachable</a:t>
                </a:r>
              </a:p>
            </p:txBody>
          </p:sp>
        </p:grpSp>
        <p:grpSp>
          <p:nvGrpSpPr>
            <p:cNvPr id="23" name="Group 22">
              <a:extLst>
                <a:ext uri="{FF2B5EF4-FFF2-40B4-BE49-F238E27FC236}">
                  <a16:creationId xmlns:a16="http://schemas.microsoft.com/office/drawing/2014/main" id="{0D694D3F-AA11-481A-AA35-AFBE42B52663}"/>
                </a:ext>
              </a:extLst>
            </p:cNvPr>
            <p:cNvGrpSpPr/>
            <p:nvPr/>
          </p:nvGrpSpPr>
          <p:grpSpPr>
            <a:xfrm>
              <a:off x="6896052" y="4279443"/>
              <a:ext cx="1774464" cy="2039614"/>
              <a:chOff x="3800363" y="2370"/>
              <a:chExt cx="1774464" cy="2039614"/>
            </a:xfrm>
          </p:grpSpPr>
          <p:sp>
            <p:nvSpPr>
              <p:cNvPr id="24" name="Hexagon 23">
                <a:extLst>
                  <a:ext uri="{FF2B5EF4-FFF2-40B4-BE49-F238E27FC236}">
                    <a16:creationId xmlns:a16="http://schemas.microsoft.com/office/drawing/2014/main" id="{15284893-984B-4FB2-BE36-A7FE17E6C712}"/>
                  </a:ext>
                </a:extLst>
              </p:cNvPr>
              <p:cNvSpPr/>
              <p:nvPr/>
            </p:nvSpPr>
            <p:spPr>
              <a:xfrm rot="5400000">
                <a:off x="3667788" y="134945"/>
                <a:ext cx="2039614" cy="1774464"/>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Hexagon 4">
                <a:extLst>
                  <a:ext uri="{FF2B5EF4-FFF2-40B4-BE49-F238E27FC236}">
                    <a16:creationId xmlns:a16="http://schemas.microsoft.com/office/drawing/2014/main" id="{995526EB-A489-4A0A-B6A0-D53BA6B52A88}"/>
                  </a:ext>
                </a:extLst>
              </p:cNvPr>
              <p:cNvSpPr txBox="1"/>
              <p:nvPr/>
            </p:nvSpPr>
            <p:spPr>
              <a:xfrm>
                <a:off x="4076884" y="320210"/>
                <a:ext cx="1221422" cy="14039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7706" tIns="77706" rIns="77706" bIns="77706" numCol="1" spcCol="1270" anchor="ctr" anchorCtr="0">
                <a:noAutofit/>
              </a:bodyPr>
              <a:lstStyle/>
              <a:p>
                <a:pPr algn="ctr" defTabSz="906517">
                  <a:lnSpc>
                    <a:spcPct val="90000"/>
                  </a:lnSpc>
                  <a:spcBef>
                    <a:spcPct val="0"/>
                  </a:spcBef>
                  <a:spcAft>
                    <a:spcPct val="35000"/>
                  </a:spcAft>
                  <a:defRPr/>
                </a:pPr>
                <a:r>
                  <a:rPr lang="en-US" sz="2040">
                    <a:solidFill>
                      <a:srgbClr val="FFFFFF"/>
                    </a:solidFill>
                    <a:latin typeface="Segoe UI Semilight"/>
                  </a:rPr>
                  <a:t>Broad Test  Coverage</a:t>
                </a:r>
              </a:p>
            </p:txBody>
          </p:sp>
        </p:grpSp>
      </p:grpSp>
    </p:spTree>
    <p:extLst>
      <p:ext uri="{BB962C8B-B14F-4D97-AF65-F5344CB8AC3E}">
        <p14:creationId xmlns:p14="http://schemas.microsoft.com/office/powerpoint/2010/main" val="19999269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63B57-CD75-4EB9-8056-01469285E9C2}"/>
              </a:ext>
            </a:extLst>
          </p:cNvPr>
          <p:cNvSpPr>
            <a:spLocks noGrp="1"/>
          </p:cNvSpPr>
          <p:nvPr>
            <p:ph type="title"/>
          </p:nvPr>
        </p:nvSpPr>
        <p:spPr/>
        <p:txBody>
          <a:bodyPr/>
          <a:lstStyle/>
          <a:p>
            <a:pPr algn="ctr"/>
            <a:r>
              <a:rPr lang="en-US"/>
              <a:t> Trusted Tester Program</a:t>
            </a:r>
          </a:p>
        </p:txBody>
      </p:sp>
      <p:pic>
        <p:nvPicPr>
          <p:cNvPr id="5" name="Picture 4" descr="Screen shot of the DHS Trusted Tester Program web site.">
            <a:extLst>
              <a:ext uri="{FF2B5EF4-FFF2-40B4-BE49-F238E27FC236}">
                <a16:creationId xmlns:a16="http://schemas.microsoft.com/office/drawing/2014/main" id="{749F5C7A-39EC-4D4B-883A-3D47FF441136}"/>
              </a:ext>
            </a:extLst>
          </p:cNvPr>
          <p:cNvPicPr>
            <a:picLocks noChangeAspect="1"/>
          </p:cNvPicPr>
          <p:nvPr/>
        </p:nvPicPr>
        <p:blipFill>
          <a:blip r:embed="rId3"/>
          <a:stretch>
            <a:fillRect/>
          </a:stretch>
        </p:blipFill>
        <p:spPr>
          <a:xfrm>
            <a:off x="1451664" y="1421261"/>
            <a:ext cx="9533151" cy="5399897"/>
          </a:xfrm>
          <a:prstGeom prst="rect">
            <a:avLst/>
          </a:prstGeom>
          <a:ln>
            <a:solidFill>
              <a:schemeClr val="bg1">
                <a:lumMod val="85000"/>
              </a:schemeClr>
            </a:solidFill>
          </a:ln>
        </p:spPr>
      </p:pic>
    </p:spTree>
    <p:extLst>
      <p:ext uri="{BB962C8B-B14F-4D97-AF65-F5344CB8AC3E}">
        <p14:creationId xmlns:p14="http://schemas.microsoft.com/office/powerpoint/2010/main" val="22914518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64825" y="906374"/>
            <a:ext cx="5004971" cy="2435131"/>
          </a:xfrm>
        </p:spPr>
        <p:txBody>
          <a:bodyPr>
            <a:normAutofit/>
          </a:bodyPr>
          <a:lstStyle/>
          <a:p>
            <a:r>
              <a:rPr lang="en-US">
                <a:latin typeface="Segoe UI" panose="020B0502040204020203" pitchFamily="34" charset="0"/>
                <a:cs typeface="Segoe UI" panose="020B0502040204020203" pitchFamily="34" charset="0"/>
              </a:rPr>
              <a:t>Accessibility bugs</a:t>
            </a:r>
          </a:p>
        </p:txBody>
      </p:sp>
      <p:sp>
        <p:nvSpPr>
          <p:cNvPr id="3" name="Subtitle 2"/>
          <p:cNvSpPr>
            <a:spLocks noGrp="1"/>
          </p:cNvSpPr>
          <p:nvPr>
            <p:ph type="subTitle" idx="1"/>
          </p:nvPr>
        </p:nvSpPr>
        <p:spPr>
          <a:xfrm>
            <a:off x="7674134" y="3735918"/>
            <a:ext cx="4186353" cy="2588298"/>
          </a:xfrm>
        </p:spPr>
        <p:txBody>
          <a:bodyPr>
            <a:normAutofit/>
          </a:bodyPr>
          <a:lstStyle/>
          <a:p>
            <a:r>
              <a:rPr lang="en-US">
                <a:latin typeface="Segoe UI" panose="020B0502040204020203" pitchFamily="34" charset="0"/>
                <a:cs typeface="Segoe UI" panose="020B0502040204020203" pitchFamily="34" charset="0"/>
              </a:rPr>
              <a:t>Overwhelming for developers </a:t>
            </a:r>
          </a:p>
          <a:p>
            <a:r>
              <a:rPr lang="en-US">
                <a:latin typeface="Segoe UI" panose="020B0502040204020203" pitchFamily="34" charset="0"/>
                <a:cs typeface="Segoe UI" panose="020B0502040204020203" pitchFamily="34" charset="0"/>
              </a:rPr>
              <a:t>==</a:t>
            </a:r>
          </a:p>
          <a:p>
            <a:r>
              <a:rPr lang="en-US">
                <a:latin typeface="Segoe UI" panose="020B0502040204020203" pitchFamily="34" charset="0"/>
                <a:cs typeface="Segoe UI" panose="020B0502040204020203" pitchFamily="34" charset="0"/>
              </a:rPr>
              <a:t>Barriers for customers</a:t>
            </a:r>
          </a:p>
        </p:txBody>
      </p:sp>
      <p:pic>
        <p:nvPicPr>
          <p:cNvPr id="4" name="Picture 3" descr="A magnifying glass inspecting code and &quot;Bug&quot; in large red letters appears in the center of the glass." title="Artistic photo of a fly on a daisy"/>
          <p:cNvPicPr>
            <a:picLocks noChangeAspect="1"/>
          </p:cNvPicPr>
          <p:nvPr/>
        </p:nvPicPr>
        <p:blipFill>
          <a:blip r:embed="rId3">
            <a:extLst/>
          </a:blip>
          <a:stretch>
            <a:fillRect/>
          </a:stretch>
        </p:blipFill>
        <p:spPr>
          <a:xfrm>
            <a:off x="4638" y="-1"/>
            <a:ext cx="6994525" cy="6994525"/>
          </a:xfrm>
          <a:prstGeom prst="rect">
            <a:avLst/>
          </a:prstGeom>
        </p:spPr>
      </p:pic>
    </p:spTree>
    <p:extLst>
      <p:ext uri="{BB962C8B-B14F-4D97-AF65-F5344CB8AC3E}">
        <p14:creationId xmlns:p14="http://schemas.microsoft.com/office/powerpoint/2010/main" val="87887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2FC31-673C-443D-B411-D30685644F7A}"/>
              </a:ext>
            </a:extLst>
          </p:cNvPr>
          <p:cNvSpPr>
            <a:spLocks noGrp="1"/>
          </p:cNvSpPr>
          <p:nvPr>
            <p:ph type="title"/>
          </p:nvPr>
        </p:nvSpPr>
        <p:spPr/>
        <p:txBody>
          <a:bodyPr/>
          <a:lstStyle/>
          <a:p>
            <a:r>
              <a:rPr lang="en-US" b="1" dirty="0"/>
              <a:t>The framework</a:t>
            </a:r>
          </a:p>
        </p:txBody>
      </p:sp>
      <p:graphicFrame>
        <p:nvGraphicFramePr>
          <p:cNvPr id="3" name="Diagram 2" descr="pie chart with urgency, synergy and clarity" title="pie chart with urgency, synergy and clarity">
            <a:extLst>
              <a:ext uri="{FF2B5EF4-FFF2-40B4-BE49-F238E27FC236}">
                <a16:creationId xmlns:a16="http://schemas.microsoft.com/office/drawing/2014/main" id="{781FCA03-07A5-415D-914A-A6415BF3C0DF}"/>
              </a:ext>
            </a:extLst>
          </p:cNvPr>
          <p:cNvGraphicFramePr/>
          <p:nvPr>
            <p:extLst>
              <p:ext uri="{D42A27DB-BD31-4B8C-83A1-F6EECF244321}">
                <p14:modId xmlns:p14="http://schemas.microsoft.com/office/powerpoint/2010/main" val="2171385115"/>
              </p:ext>
            </p:extLst>
          </p:nvPr>
        </p:nvGraphicFramePr>
        <p:xfrm>
          <a:off x="2073335" y="733993"/>
          <a:ext cx="8289807" cy="5526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17099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5222B6-4B2C-4218-B1CE-9A69EA05E45E}"/>
              </a:ext>
            </a:extLst>
          </p:cNvPr>
          <p:cNvSpPr txBox="1"/>
          <p:nvPr/>
        </p:nvSpPr>
        <p:spPr>
          <a:xfrm>
            <a:off x="481917" y="1422880"/>
            <a:ext cx="8578634" cy="2357939"/>
          </a:xfrm>
          <a:prstGeom prst="rect">
            <a:avLst/>
          </a:prstGeom>
          <a:noFill/>
        </p:spPr>
        <p:txBody>
          <a:bodyPr wrap="square" rtlCol="0">
            <a:spAutoFit/>
          </a:bodyPr>
          <a:lstStyle/>
          <a:p>
            <a:pPr marL="291436" marR="0" lvl="0" indent="-291436" algn="l" defTabSz="932597" rtl="0" eaLnBrk="1" fontAlgn="base" latinLnBrk="0" hangingPunct="1">
              <a:lnSpc>
                <a:spcPct val="100000"/>
              </a:lnSpc>
              <a:spcBef>
                <a:spcPts val="0"/>
              </a:spcBef>
              <a:spcAft>
                <a:spcPts val="1224"/>
              </a:spcAft>
              <a:buClrTx/>
              <a:buSzTx/>
              <a:buFont typeface="Arial" panose="020B0604020202020204" pitchFamily="34" charset="0"/>
              <a:buChar char="•"/>
              <a:tabLst/>
              <a:defRPr/>
            </a:pPr>
            <a:r>
              <a:rPr kumimoji="0" lang="en-US" sz="2856"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Integrate accessibility throughout​</a:t>
            </a:r>
          </a:p>
          <a:p>
            <a:pPr marL="291436" marR="0" lvl="0" indent="-291436" algn="l" defTabSz="932597" rtl="0" eaLnBrk="1" fontAlgn="base" latinLnBrk="0" hangingPunct="1">
              <a:lnSpc>
                <a:spcPct val="100000"/>
              </a:lnSpc>
              <a:spcBef>
                <a:spcPts val="0"/>
              </a:spcBef>
              <a:spcAft>
                <a:spcPts val="1224"/>
              </a:spcAft>
              <a:buClrTx/>
              <a:buSzTx/>
              <a:buFont typeface="Arial" panose="020B0604020202020204" pitchFamily="34" charset="0"/>
              <a:buChar char="•"/>
              <a:tabLst/>
              <a:defRPr/>
            </a:pPr>
            <a:r>
              <a:rPr kumimoji="0" lang="en-US" sz="2856"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Accessibility bugs​</a:t>
            </a:r>
          </a:p>
          <a:p>
            <a:pPr marL="816022" marR="0" lvl="1" indent="-349724" algn="l" defTabSz="932597" rtl="0" eaLnBrk="1" fontAlgn="base" latinLnBrk="0" hangingPunct="1">
              <a:lnSpc>
                <a:spcPct val="100000"/>
              </a:lnSpc>
              <a:spcBef>
                <a:spcPts val="0"/>
              </a:spcBef>
              <a:spcAft>
                <a:spcPts val="1224"/>
              </a:spcAft>
              <a:buClrTx/>
              <a:buSzTx/>
              <a:buFont typeface="Wingdings" panose="05000000000000000000" pitchFamily="2" charset="2"/>
              <a:buChar char="§"/>
              <a:tabLst/>
              <a:defRPr/>
            </a:pPr>
            <a:r>
              <a:rPr kumimoji="0" lang="en-US" sz="2856"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Ideally: prevent them​</a:t>
            </a:r>
          </a:p>
          <a:p>
            <a:pPr marL="816022" marR="0" lvl="1" indent="-349724" algn="l" defTabSz="932597" rtl="0" eaLnBrk="1" fontAlgn="base" latinLnBrk="0" hangingPunct="1">
              <a:lnSpc>
                <a:spcPct val="100000"/>
              </a:lnSpc>
              <a:spcBef>
                <a:spcPts val="0"/>
              </a:spcBef>
              <a:spcAft>
                <a:spcPts val="1224"/>
              </a:spcAft>
              <a:buClrTx/>
              <a:buSzTx/>
              <a:buFont typeface="Wingdings" panose="05000000000000000000" pitchFamily="2" charset="2"/>
              <a:buChar char="§"/>
              <a:tabLst/>
              <a:defRPr/>
            </a:pPr>
            <a:r>
              <a:rPr kumimoji="0" lang="en-US" sz="2856"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At a minimum: make it easier to find, fix, and file</a:t>
            </a:r>
          </a:p>
        </p:txBody>
      </p:sp>
      <p:grpSp>
        <p:nvGrpSpPr>
          <p:cNvPr id="2" name="Group 1" descr="Product lifecycle with 6 stages. Plan, Design, Code, Build and Deploy, Test, Feedback."/>
          <p:cNvGrpSpPr/>
          <p:nvPr/>
        </p:nvGrpSpPr>
        <p:grpSpPr>
          <a:xfrm>
            <a:off x="430625" y="4487862"/>
            <a:ext cx="11578813" cy="1928885"/>
            <a:chOff x="724782" y="4680456"/>
            <a:chExt cx="11578813" cy="1928885"/>
          </a:xfrm>
        </p:grpSpPr>
        <p:grpSp>
          <p:nvGrpSpPr>
            <p:cNvPr id="45" name="Group 44">
              <a:extLst>
                <a:ext uri="{FF2B5EF4-FFF2-40B4-BE49-F238E27FC236}">
                  <a16:creationId xmlns:a16="http://schemas.microsoft.com/office/drawing/2014/main" id="{8C02E357-9A3C-42F0-875A-2F96A3EC7E9A}"/>
                </a:ext>
              </a:extLst>
            </p:cNvPr>
            <p:cNvGrpSpPr/>
            <p:nvPr/>
          </p:nvGrpSpPr>
          <p:grpSpPr>
            <a:xfrm>
              <a:off x="4835634" y="4680456"/>
              <a:ext cx="7467961" cy="778477"/>
              <a:chOff x="3991833" y="2164322"/>
              <a:chExt cx="7322195" cy="763281"/>
            </a:xfrm>
            <a:solidFill>
              <a:schemeClr val="tx1"/>
            </a:solidFill>
          </p:grpSpPr>
          <p:sp>
            <p:nvSpPr>
              <p:cNvPr id="46" name="Arrow: Bent 45">
                <a:extLst>
                  <a:ext uri="{FF2B5EF4-FFF2-40B4-BE49-F238E27FC236}">
                    <a16:creationId xmlns:a16="http://schemas.microsoft.com/office/drawing/2014/main" id="{F1E912D9-9CDD-4D4F-9A80-09A9855F0470}"/>
                  </a:ext>
                </a:extLst>
              </p:cNvPr>
              <p:cNvSpPr/>
              <p:nvPr/>
            </p:nvSpPr>
            <p:spPr>
              <a:xfrm rot="10800000">
                <a:off x="10844172" y="2461072"/>
                <a:ext cx="469855" cy="466531"/>
              </a:xfrm>
              <a:prstGeom prst="ben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Arrow: Bent 39">
                <a:extLst>
                  <a:ext uri="{FF2B5EF4-FFF2-40B4-BE49-F238E27FC236}">
                    <a16:creationId xmlns:a16="http://schemas.microsoft.com/office/drawing/2014/main" id="{8F3DE626-29F6-4B0E-8D6A-98938DB82EEE}"/>
                  </a:ext>
                </a:extLst>
              </p:cNvPr>
              <p:cNvSpPr/>
              <p:nvPr/>
            </p:nvSpPr>
            <p:spPr>
              <a:xfrm flipH="1">
                <a:off x="3991833" y="2164322"/>
                <a:ext cx="7322195" cy="408868"/>
              </a:xfrm>
              <a:custGeom>
                <a:avLst/>
                <a:gdLst>
                  <a:gd name="connsiteX0" fmla="*/ 0 w 513184"/>
                  <a:gd name="connsiteY0" fmla="*/ 466531 h 466531"/>
                  <a:gd name="connsiteX1" fmla="*/ 0 w 513184"/>
                  <a:gd name="connsiteY1" fmla="*/ 262424 h 466531"/>
                  <a:gd name="connsiteX2" fmla="*/ 204107 w 513184"/>
                  <a:gd name="connsiteY2" fmla="*/ 58317 h 466531"/>
                  <a:gd name="connsiteX3" fmla="*/ 396551 w 513184"/>
                  <a:gd name="connsiteY3" fmla="*/ 58316 h 466531"/>
                  <a:gd name="connsiteX4" fmla="*/ 396551 w 513184"/>
                  <a:gd name="connsiteY4" fmla="*/ 0 h 466531"/>
                  <a:gd name="connsiteX5" fmla="*/ 513184 w 513184"/>
                  <a:gd name="connsiteY5" fmla="*/ 116633 h 466531"/>
                  <a:gd name="connsiteX6" fmla="*/ 396551 w 513184"/>
                  <a:gd name="connsiteY6" fmla="*/ 233266 h 466531"/>
                  <a:gd name="connsiteX7" fmla="*/ 396551 w 513184"/>
                  <a:gd name="connsiteY7" fmla="*/ 174949 h 466531"/>
                  <a:gd name="connsiteX8" fmla="*/ 204107 w 513184"/>
                  <a:gd name="connsiteY8" fmla="*/ 174949 h 466531"/>
                  <a:gd name="connsiteX9" fmla="*/ 116632 w 513184"/>
                  <a:gd name="connsiteY9" fmla="*/ 262424 h 466531"/>
                  <a:gd name="connsiteX10" fmla="*/ 116633 w 513184"/>
                  <a:gd name="connsiteY10" fmla="*/ 466531 h 466531"/>
                  <a:gd name="connsiteX11" fmla="*/ 0 w 513184"/>
                  <a:gd name="connsiteY11" fmla="*/ 466531 h 466531"/>
                  <a:gd name="connsiteX0" fmla="*/ 0 w 515930"/>
                  <a:gd name="connsiteY0" fmla="*/ 466531 h 466531"/>
                  <a:gd name="connsiteX1" fmla="*/ 0 w 515930"/>
                  <a:gd name="connsiteY1" fmla="*/ 262424 h 466531"/>
                  <a:gd name="connsiteX2" fmla="*/ 204107 w 515930"/>
                  <a:gd name="connsiteY2" fmla="*/ 58317 h 466531"/>
                  <a:gd name="connsiteX3" fmla="*/ 396551 w 515930"/>
                  <a:gd name="connsiteY3" fmla="*/ 58316 h 466531"/>
                  <a:gd name="connsiteX4" fmla="*/ 396551 w 515930"/>
                  <a:gd name="connsiteY4" fmla="*/ 0 h 466531"/>
                  <a:gd name="connsiteX5" fmla="*/ 515930 w 515930"/>
                  <a:gd name="connsiteY5" fmla="*/ 116633 h 466531"/>
                  <a:gd name="connsiteX6" fmla="*/ 396551 w 515930"/>
                  <a:gd name="connsiteY6" fmla="*/ 233266 h 466531"/>
                  <a:gd name="connsiteX7" fmla="*/ 396551 w 515930"/>
                  <a:gd name="connsiteY7" fmla="*/ 174949 h 466531"/>
                  <a:gd name="connsiteX8" fmla="*/ 204107 w 515930"/>
                  <a:gd name="connsiteY8" fmla="*/ 174949 h 466531"/>
                  <a:gd name="connsiteX9" fmla="*/ 116632 w 515930"/>
                  <a:gd name="connsiteY9" fmla="*/ 262424 h 466531"/>
                  <a:gd name="connsiteX10" fmla="*/ 116633 w 515930"/>
                  <a:gd name="connsiteY10" fmla="*/ 466531 h 466531"/>
                  <a:gd name="connsiteX11" fmla="*/ 0 w 515930"/>
                  <a:gd name="connsiteY11" fmla="*/ 466531 h 466531"/>
                  <a:gd name="connsiteX0" fmla="*/ 0 w 515930"/>
                  <a:gd name="connsiteY0" fmla="*/ 414359 h 414359"/>
                  <a:gd name="connsiteX1" fmla="*/ 0 w 515930"/>
                  <a:gd name="connsiteY1" fmla="*/ 210252 h 414359"/>
                  <a:gd name="connsiteX2" fmla="*/ 204107 w 515930"/>
                  <a:gd name="connsiteY2" fmla="*/ 6145 h 414359"/>
                  <a:gd name="connsiteX3" fmla="*/ 396551 w 515930"/>
                  <a:gd name="connsiteY3" fmla="*/ 6144 h 414359"/>
                  <a:gd name="connsiteX4" fmla="*/ 391059 w 515930"/>
                  <a:gd name="connsiteY4" fmla="*/ 0 h 414359"/>
                  <a:gd name="connsiteX5" fmla="*/ 515930 w 515930"/>
                  <a:gd name="connsiteY5" fmla="*/ 64461 h 414359"/>
                  <a:gd name="connsiteX6" fmla="*/ 396551 w 515930"/>
                  <a:gd name="connsiteY6" fmla="*/ 181094 h 414359"/>
                  <a:gd name="connsiteX7" fmla="*/ 396551 w 515930"/>
                  <a:gd name="connsiteY7" fmla="*/ 122777 h 414359"/>
                  <a:gd name="connsiteX8" fmla="*/ 204107 w 515930"/>
                  <a:gd name="connsiteY8" fmla="*/ 122777 h 414359"/>
                  <a:gd name="connsiteX9" fmla="*/ 116632 w 515930"/>
                  <a:gd name="connsiteY9" fmla="*/ 210252 h 414359"/>
                  <a:gd name="connsiteX10" fmla="*/ 116633 w 515930"/>
                  <a:gd name="connsiteY10" fmla="*/ 414359 h 414359"/>
                  <a:gd name="connsiteX11" fmla="*/ 0 w 515930"/>
                  <a:gd name="connsiteY11" fmla="*/ 414359 h 414359"/>
                  <a:gd name="connsiteX0" fmla="*/ 0 w 1319189"/>
                  <a:gd name="connsiteY0" fmla="*/ 414359 h 414359"/>
                  <a:gd name="connsiteX1" fmla="*/ 0 w 1319189"/>
                  <a:gd name="connsiteY1" fmla="*/ 210252 h 414359"/>
                  <a:gd name="connsiteX2" fmla="*/ 204107 w 1319189"/>
                  <a:gd name="connsiteY2" fmla="*/ 6145 h 414359"/>
                  <a:gd name="connsiteX3" fmla="*/ 396551 w 1319189"/>
                  <a:gd name="connsiteY3" fmla="*/ 6144 h 414359"/>
                  <a:gd name="connsiteX4" fmla="*/ 391059 w 1319189"/>
                  <a:gd name="connsiteY4" fmla="*/ 0 h 414359"/>
                  <a:gd name="connsiteX5" fmla="*/ 515930 w 1319189"/>
                  <a:gd name="connsiteY5" fmla="*/ 64461 h 414359"/>
                  <a:gd name="connsiteX6" fmla="*/ 1319189 w 1319189"/>
                  <a:gd name="connsiteY6" fmla="*/ 117937 h 414359"/>
                  <a:gd name="connsiteX7" fmla="*/ 396551 w 1319189"/>
                  <a:gd name="connsiteY7" fmla="*/ 122777 h 414359"/>
                  <a:gd name="connsiteX8" fmla="*/ 204107 w 1319189"/>
                  <a:gd name="connsiteY8" fmla="*/ 122777 h 414359"/>
                  <a:gd name="connsiteX9" fmla="*/ 116632 w 1319189"/>
                  <a:gd name="connsiteY9" fmla="*/ 210252 h 414359"/>
                  <a:gd name="connsiteX10" fmla="*/ 116633 w 1319189"/>
                  <a:gd name="connsiteY10" fmla="*/ 414359 h 414359"/>
                  <a:gd name="connsiteX11" fmla="*/ 0 w 1319189"/>
                  <a:gd name="connsiteY11" fmla="*/ 414359 h 414359"/>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391059 w 1319189"/>
                  <a:gd name="connsiteY4" fmla="*/ 1441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605243 w 1319189"/>
                  <a:gd name="connsiteY4" fmla="*/ 6932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1918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4664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2348919"/>
                  <a:gd name="connsiteY0" fmla="*/ 410309 h 410309"/>
                  <a:gd name="connsiteX1" fmla="*/ 0 w 2348919"/>
                  <a:gd name="connsiteY1" fmla="*/ 206202 h 410309"/>
                  <a:gd name="connsiteX2" fmla="*/ 204107 w 2348919"/>
                  <a:gd name="connsiteY2" fmla="*/ 2095 h 410309"/>
                  <a:gd name="connsiteX3" fmla="*/ 396551 w 2348919"/>
                  <a:gd name="connsiteY3" fmla="*/ 2094 h 410309"/>
                  <a:gd name="connsiteX4" fmla="*/ 605243 w 2348919"/>
                  <a:gd name="connsiteY4" fmla="*/ 1441 h 410309"/>
                  <a:gd name="connsiteX5" fmla="*/ 1347952 w 2348919"/>
                  <a:gd name="connsiteY5" fmla="*/ 0 h 410309"/>
                  <a:gd name="connsiteX6" fmla="*/ 2348919 w 2348919"/>
                  <a:gd name="connsiteY6" fmla="*/ 116633 h 410309"/>
                  <a:gd name="connsiteX7" fmla="*/ 396551 w 2348919"/>
                  <a:gd name="connsiteY7" fmla="*/ 118727 h 410309"/>
                  <a:gd name="connsiteX8" fmla="*/ 204107 w 2348919"/>
                  <a:gd name="connsiteY8" fmla="*/ 118727 h 410309"/>
                  <a:gd name="connsiteX9" fmla="*/ 116632 w 2348919"/>
                  <a:gd name="connsiteY9" fmla="*/ 206202 h 410309"/>
                  <a:gd name="connsiteX10" fmla="*/ 116633 w 2348919"/>
                  <a:gd name="connsiteY10" fmla="*/ 410309 h 410309"/>
                  <a:gd name="connsiteX11" fmla="*/ 0 w 2348919"/>
                  <a:gd name="connsiteY11" fmla="*/ 410309 h 410309"/>
                  <a:gd name="connsiteX0" fmla="*/ 0 w 2432601"/>
                  <a:gd name="connsiteY0" fmla="*/ 408868 h 408868"/>
                  <a:gd name="connsiteX1" fmla="*/ 0 w 2432601"/>
                  <a:gd name="connsiteY1" fmla="*/ 204761 h 408868"/>
                  <a:gd name="connsiteX2" fmla="*/ 204107 w 2432601"/>
                  <a:gd name="connsiteY2" fmla="*/ 654 h 408868"/>
                  <a:gd name="connsiteX3" fmla="*/ 396551 w 2432601"/>
                  <a:gd name="connsiteY3" fmla="*/ 653 h 408868"/>
                  <a:gd name="connsiteX4" fmla="*/ 605243 w 2432601"/>
                  <a:gd name="connsiteY4" fmla="*/ 0 h 408868"/>
                  <a:gd name="connsiteX5" fmla="*/ 2432601 w 2432601"/>
                  <a:gd name="connsiteY5" fmla="*/ 9543 h 408868"/>
                  <a:gd name="connsiteX6" fmla="*/ 2348919 w 2432601"/>
                  <a:gd name="connsiteY6" fmla="*/ 115192 h 408868"/>
                  <a:gd name="connsiteX7" fmla="*/ 396551 w 2432601"/>
                  <a:gd name="connsiteY7" fmla="*/ 117286 h 408868"/>
                  <a:gd name="connsiteX8" fmla="*/ 204107 w 2432601"/>
                  <a:gd name="connsiteY8" fmla="*/ 117286 h 408868"/>
                  <a:gd name="connsiteX9" fmla="*/ 116632 w 2432601"/>
                  <a:gd name="connsiteY9" fmla="*/ 204761 h 408868"/>
                  <a:gd name="connsiteX10" fmla="*/ 116633 w 2432601"/>
                  <a:gd name="connsiteY10" fmla="*/ 408868 h 408868"/>
                  <a:gd name="connsiteX11" fmla="*/ 0 w 2432601"/>
                  <a:gd name="connsiteY11" fmla="*/ 408868 h 408868"/>
                  <a:gd name="connsiteX0" fmla="*/ 0 w 2473790"/>
                  <a:gd name="connsiteY0" fmla="*/ 408868 h 408868"/>
                  <a:gd name="connsiteX1" fmla="*/ 0 w 2473790"/>
                  <a:gd name="connsiteY1" fmla="*/ 204761 h 408868"/>
                  <a:gd name="connsiteX2" fmla="*/ 204107 w 2473790"/>
                  <a:gd name="connsiteY2" fmla="*/ 654 h 408868"/>
                  <a:gd name="connsiteX3" fmla="*/ 396551 w 2473790"/>
                  <a:gd name="connsiteY3" fmla="*/ 653 h 408868"/>
                  <a:gd name="connsiteX4" fmla="*/ 605243 w 2473790"/>
                  <a:gd name="connsiteY4" fmla="*/ 0 h 408868"/>
                  <a:gd name="connsiteX5" fmla="*/ 2473790 w 2473790"/>
                  <a:gd name="connsiteY5" fmla="*/ 9543 h 408868"/>
                  <a:gd name="connsiteX6" fmla="*/ 2348919 w 2473790"/>
                  <a:gd name="connsiteY6" fmla="*/ 115192 h 408868"/>
                  <a:gd name="connsiteX7" fmla="*/ 396551 w 2473790"/>
                  <a:gd name="connsiteY7" fmla="*/ 117286 h 408868"/>
                  <a:gd name="connsiteX8" fmla="*/ 204107 w 2473790"/>
                  <a:gd name="connsiteY8" fmla="*/ 117286 h 408868"/>
                  <a:gd name="connsiteX9" fmla="*/ 116632 w 2473790"/>
                  <a:gd name="connsiteY9" fmla="*/ 204761 h 408868"/>
                  <a:gd name="connsiteX10" fmla="*/ 116633 w 2473790"/>
                  <a:gd name="connsiteY10" fmla="*/ 408868 h 408868"/>
                  <a:gd name="connsiteX11" fmla="*/ 0 w 2473790"/>
                  <a:gd name="connsiteY11" fmla="*/ 408868 h 408868"/>
                  <a:gd name="connsiteX0" fmla="*/ 0 w 2493012"/>
                  <a:gd name="connsiteY0" fmla="*/ 413055 h 413055"/>
                  <a:gd name="connsiteX1" fmla="*/ 0 w 2493012"/>
                  <a:gd name="connsiteY1" fmla="*/ 208948 h 413055"/>
                  <a:gd name="connsiteX2" fmla="*/ 204107 w 2493012"/>
                  <a:gd name="connsiteY2" fmla="*/ 4841 h 413055"/>
                  <a:gd name="connsiteX3" fmla="*/ 396551 w 2493012"/>
                  <a:gd name="connsiteY3" fmla="*/ 4840 h 413055"/>
                  <a:gd name="connsiteX4" fmla="*/ 605243 w 2493012"/>
                  <a:gd name="connsiteY4" fmla="*/ 4187 h 413055"/>
                  <a:gd name="connsiteX5" fmla="*/ 2493012 w 2493012"/>
                  <a:gd name="connsiteY5" fmla="*/ 0 h 413055"/>
                  <a:gd name="connsiteX6" fmla="*/ 2348919 w 2493012"/>
                  <a:gd name="connsiteY6" fmla="*/ 119379 h 413055"/>
                  <a:gd name="connsiteX7" fmla="*/ 396551 w 2493012"/>
                  <a:gd name="connsiteY7" fmla="*/ 121473 h 413055"/>
                  <a:gd name="connsiteX8" fmla="*/ 204107 w 2493012"/>
                  <a:gd name="connsiteY8" fmla="*/ 121473 h 413055"/>
                  <a:gd name="connsiteX9" fmla="*/ 116632 w 2493012"/>
                  <a:gd name="connsiteY9" fmla="*/ 208948 h 413055"/>
                  <a:gd name="connsiteX10" fmla="*/ 116633 w 2493012"/>
                  <a:gd name="connsiteY10" fmla="*/ 413055 h 413055"/>
                  <a:gd name="connsiteX11" fmla="*/ 0 w 2493012"/>
                  <a:gd name="connsiteY11" fmla="*/ 413055 h 413055"/>
                  <a:gd name="connsiteX0" fmla="*/ 0 w 4438584"/>
                  <a:gd name="connsiteY0" fmla="*/ 413055 h 413055"/>
                  <a:gd name="connsiteX1" fmla="*/ 0 w 4438584"/>
                  <a:gd name="connsiteY1" fmla="*/ 208948 h 413055"/>
                  <a:gd name="connsiteX2" fmla="*/ 204107 w 4438584"/>
                  <a:gd name="connsiteY2" fmla="*/ 4841 h 413055"/>
                  <a:gd name="connsiteX3" fmla="*/ 396551 w 4438584"/>
                  <a:gd name="connsiteY3" fmla="*/ 4840 h 413055"/>
                  <a:gd name="connsiteX4" fmla="*/ 605243 w 4438584"/>
                  <a:gd name="connsiteY4" fmla="*/ 4187 h 413055"/>
                  <a:gd name="connsiteX5" fmla="*/ 2493012 w 4438584"/>
                  <a:gd name="connsiteY5" fmla="*/ 0 h 413055"/>
                  <a:gd name="connsiteX6" fmla="*/ 4438584 w 4438584"/>
                  <a:gd name="connsiteY6" fmla="*/ 122125 h 413055"/>
                  <a:gd name="connsiteX7" fmla="*/ 396551 w 4438584"/>
                  <a:gd name="connsiteY7" fmla="*/ 121473 h 413055"/>
                  <a:gd name="connsiteX8" fmla="*/ 204107 w 4438584"/>
                  <a:gd name="connsiteY8" fmla="*/ 121473 h 413055"/>
                  <a:gd name="connsiteX9" fmla="*/ 116632 w 4438584"/>
                  <a:gd name="connsiteY9" fmla="*/ 208948 h 413055"/>
                  <a:gd name="connsiteX10" fmla="*/ 116633 w 4438584"/>
                  <a:gd name="connsiteY10" fmla="*/ 413055 h 413055"/>
                  <a:gd name="connsiteX11" fmla="*/ 0 w 4438584"/>
                  <a:gd name="connsiteY11" fmla="*/ 413055 h 413055"/>
                  <a:gd name="connsiteX0" fmla="*/ 0 w 4505791"/>
                  <a:gd name="connsiteY0" fmla="*/ 421292 h 421292"/>
                  <a:gd name="connsiteX1" fmla="*/ 0 w 4505791"/>
                  <a:gd name="connsiteY1" fmla="*/ 217185 h 421292"/>
                  <a:gd name="connsiteX2" fmla="*/ 204107 w 4505791"/>
                  <a:gd name="connsiteY2" fmla="*/ 13078 h 421292"/>
                  <a:gd name="connsiteX3" fmla="*/ 396551 w 4505791"/>
                  <a:gd name="connsiteY3" fmla="*/ 13077 h 421292"/>
                  <a:gd name="connsiteX4" fmla="*/ 605243 w 4505791"/>
                  <a:gd name="connsiteY4" fmla="*/ 12424 h 421292"/>
                  <a:gd name="connsiteX5" fmla="*/ 4505791 w 4505791"/>
                  <a:gd name="connsiteY5" fmla="*/ 0 h 421292"/>
                  <a:gd name="connsiteX6" fmla="*/ 4438584 w 4505791"/>
                  <a:gd name="connsiteY6" fmla="*/ 130362 h 421292"/>
                  <a:gd name="connsiteX7" fmla="*/ 396551 w 4505791"/>
                  <a:gd name="connsiteY7" fmla="*/ 129710 h 421292"/>
                  <a:gd name="connsiteX8" fmla="*/ 204107 w 4505791"/>
                  <a:gd name="connsiteY8" fmla="*/ 129710 h 421292"/>
                  <a:gd name="connsiteX9" fmla="*/ 116632 w 4505791"/>
                  <a:gd name="connsiteY9" fmla="*/ 217185 h 421292"/>
                  <a:gd name="connsiteX10" fmla="*/ 116633 w 4505791"/>
                  <a:gd name="connsiteY10" fmla="*/ 421292 h 421292"/>
                  <a:gd name="connsiteX11" fmla="*/ 0 w 4505791"/>
                  <a:gd name="connsiteY11" fmla="*/ 421292 h 421292"/>
                  <a:gd name="connsiteX0" fmla="*/ 0 w 4557964"/>
                  <a:gd name="connsiteY0" fmla="*/ 415801 h 415801"/>
                  <a:gd name="connsiteX1" fmla="*/ 0 w 4557964"/>
                  <a:gd name="connsiteY1" fmla="*/ 211694 h 415801"/>
                  <a:gd name="connsiteX2" fmla="*/ 204107 w 4557964"/>
                  <a:gd name="connsiteY2" fmla="*/ 7587 h 415801"/>
                  <a:gd name="connsiteX3" fmla="*/ 396551 w 4557964"/>
                  <a:gd name="connsiteY3" fmla="*/ 7586 h 415801"/>
                  <a:gd name="connsiteX4" fmla="*/ 605243 w 4557964"/>
                  <a:gd name="connsiteY4" fmla="*/ 6933 h 415801"/>
                  <a:gd name="connsiteX5" fmla="*/ 4557964 w 4557964"/>
                  <a:gd name="connsiteY5" fmla="*/ 0 h 415801"/>
                  <a:gd name="connsiteX6" fmla="*/ 4438584 w 4557964"/>
                  <a:gd name="connsiteY6" fmla="*/ 124871 h 415801"/>
                  <a:gd name="connsiteX7" fmla="*/ 396551 w 4557964"/>
                  <a:gd name="connsiteY7" fmla="*/ 124219 h 415801"/>
                  <a:gd name="connsiteX8" fmla="*/ 204107 w 4557964"/>
                  <a:gd name="connsiteY8" fmla="*/ 124219 h 415801"/>
                  <a:gd name="connsiteX9" fmla="*/ 116632 w 4557964"/>
                  <a:gd name="connsiteY9" fmla="*/ 211694 h 415801"/>
                  <a:gd name="connsiteX10" fmla="*/ 116633 w 4557964"/>
                  <a:gd name="connsiteY10" fmla="*/ 415801 h 415801"/>
                  <a:gd name="connsiteX11" fmla="*/ 0 w 4557964"/>
                  <a:gd name="connsiteY11" fmla="*/ 415801 h 415801"/>
                  <a:gd name="connsiteX0" fmla="*/ 0 w 4563455"/>
                  <a:gd name="connsiteY0" fmla="*/ 410309 h 410309"/>
                  <a:gd name="connsiteX1" fmla="*/ 0 w 4563455"/>
                  <a:gd name="connsiteY1" fmla="*/ 206202 h 410309"/>
                  <a:gd name="connsiteX2" fmla="*/ 204107 w 4563455"/>
                  <a:gd name="connsiteY2" fmla="*/ 2095 h 410309"/>
                  <a:gd name="connsiteX3" fmla="*/ 396551 w 4563455"/>
                  <a:gd name="connsiteY3" fmla="*/ 2094 h 410309"/>
                  <a:gd name="connsiteX4" fmla="*/ 605243 w 4563455"/>
                  <a:gd name="connsiteY4" fmla="*/ 1441 h 410309"/>
                  <a:gd name="connsiteX5" fmla="*/ 4563455 w 4563455"/>
                  <a:gd name="connsiteY5" fmla="*/ 0 h 410309"/>
                  <a:gd name="connsiteX6" fmla="*/ 4438584 w 4563455"/>
                  <a:gd name="connsiteY6" fmla="*/ 119379 h 410309"/>
                  <a:gd name="connsiteX7" fmla="*/ 396551 w 4563455"/>
                  <a:gd name="connsiteY7" fmla="*/ 118727 h 410309"/>
                  <a:gd name="connsiteX8" fmla="*/ 204107 w 4563455"/>
                  <a:gd name="connsiteY8" fmla="*/ 118727 h 410309"/>
                  <a:gd name="connsiteX9" fmla="*/ 116632 w 4563455"/>
                  <a:gd name="connsiteY9" fmla="*/ 206202 h 410309"/>
                  <a:gd name="connsiteX10" fmla="*/ 116633 w 4563455"/>
                  <a:gd name="connsiteY10" fmla="*/ 410309 h 410309"/>
                  <a:gd name="connsiteX11" fmla="*/ 0 w 4563455"/>
                  <a:gd name="connsiteY11" fmla="*/ 410309 h 410309"/>
                  <a:gd name="connsiteX0" fmla="*/ 0 w 6975070"/>
                  <a:gd name="connsiteY0" fmla="*/ 408868 h 408868"/>
                  <a:gd name="connsiteX1" fmla="*/ 0 w 6975070"/>
                  <a:gd name="connsiteY1" fmla="*/ 204761 h 408868"/>
                  <a:gd name="connsiteX2" fmla="*/ 204107 w 6975070"/>
                  <a:gd name="connsiteY2" fmla="*/ 654 h 408868"/>
                  <a:gd name="connsiteX3" fmla="*/ 396551 w 6975070"/>
                  <a:gd name="connsiteY3" fmla="*/ 653 h 408868"/>
                  <a:gd name="connsiteX4" fmla="*/ 605243 w 6975070"/>
                  <a:gd name="connsiteY4" fmla="*/ 0 h 408868"/>
                  <a:gd name="connsiteX5" fmla="*/ 6975070 w 6975070"/>
                  <a:gd name="connsiteY5" fmla="*/ 6179 h 408868"/>
                  <a:gd name="connsiteX6" fmla="*/ 4438584 w 6975070"/>
                  <a:gd name="connsiteY6" fmla="*/ 117938 h 408868"/>
                  <a:gd name="connsiteX7" fmla="*/ 396551 w 6975070"/>
                  <a:gd name="connsiteY7" fmla="*/ 117286 h 408868"/>
                  <a:gd name="connsiteX8" fmla="*/ 204107 w 6975070"/>
                  <a:gd name="connsiteY8" fmla="*/ 117286 h 408868"/>
                  <a:gd name="connsiteX9" fmla="*/ 116632 w 6975070"/>
                  <a:gd name="connsiteY9" fmla="*/ 204761 h 408868"/>
                  <a:gd name="connsiteX10" fmla="*/ 116633 w 6975070"/>
                  <a:gd name="connsiteY10" fmla="*/ 408868 h 408868"/>
                  <a:gd name="connsiteX11" fmla="*/ 0 w 6975070"/>
                  <a:gd name="connsiteY11" fmla="*/ 408868 h 408868"/>
                  <a:gd name="connsiteX0" fmla="*/ 0 w 7380140"/>
                  <a:gd name="connsiteY0" fmla="*/ 408868 h 408868"/>
                  <a:gd name="connsiteX1" fmla="*/ 0 w 7380140"/>
                  <a:gd name="connsiteY1" fmla="*/ 204761 h 408868"/>
                  <a:gd name="connsiteX2" fmla="*/ 204107 w 7380140"/>
                  <a:gd name="connsiteY2" fmla="*/ 654 h 408868"/>
                  <a:gd name="connsiteX3" fmla="*/ 396551 w 7380140"/>
                  <a:gd name="connsiteY3" fmla="*/ 653 h 408868"/>
                  <a:gd name="connsiteX4" fmla="*/ 605243 w 7380140"/>
                  <a:gd name="connsiteY4" fmla="*/ 0 h 408868"/>
                  <a:gd name="connsiteX5" fmla="*/ 6975070 w 7380140"/>
                  <a:gd name="connsiteY5" fmla="*/ 6179 h 408868"/>
                  <a:gd name="connsiteX6" fmla="*/ 7380140 w 7380140"/>
                  <a:gd name="connsiteY6" fmla="*/ 125558 h 408868"/>
                  <a:gd name="connsiteX7" fmla="*/ 396551 w 7380140"/>
                  <a:gd name="connsiteY7" fmla="*/ 117286 h 408868"/>
                  <a:gd name="connsiteX8" fmla="*/ 204107 w 7380140"/>
                  <a:gd name="connsiteY8" fmla="*/ 117286 h 408868"/>
                  <a:gd name="connsiteX9" fmla="*/ 116632 w 7380140"/>
                  <a:gd name="connsiteY9" fmla="*/ 204761 h 408868"/>
                  <a:gd name="connsiteX10" fmla="*/ 116633 w 7380140"/>
                  <a:gd name="connsiteY10" fmla="*/ 408868 h 408868"/>
                  <a:gd name="connsiteX11" fmla="*/ 0 w 7380140"/>
                  <a:gd name="connsiteY11" fmla="*/ 408868 h 40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80140" h="408868">
                    <a:moveTo>
                      <a:pt x="0" y="408868"/>
                    </a:moveTo>
                    <a:lnTo>
                      <a:pt x="0" y="204761"/>
                    </a:lnTo>
                    <a:cubicBezTo>
                      <a:pt x="0" y="92036"/>
                      <a:pt x="91382" y="654"/>
                      <a:pt x="204107" y="654"/>
                    </a:cubicBezTo>
                    <a:lnTo>
                      <a:pt x="396551" y="653"/>
                    </a:lnTo>
                    <a:lnTo>
                      <a:pt x="605243" y="0"/>
                    </a:lnTo>
                    <a:lnTo>
                      <a:pt x="6975070" y="6179"/>
                    </a:lnTo>
                    <a:cubicBezTo>
                      <a:pt x="6974636" y="44141"/>
                      <a:pt x="7380574" y="87596"/>
                      <a:pt x="7380140" y="125558"/>
                    </a:cubicBezTo>
                    <a:lnTo>
                      <a:pt x="396551" y="117286"/>
                    </a:lnTo>
                    <a:lnTo>
                      <a:pt x="204107" y="117286"/>
                    </a:lnTo>
                    <a:cubicBezTo>
                      <a:pt x="155796" y="117286"/>
                      <a:pt x="116632" y="156450"/>
                      <a:pt x="116632" y="204761"/>
                    </a:cubicBezTo>
                    <a:cubicBezTo>
                      <a:pt x="116632" y="272797"/>
                      <a:pt x="116633" y="340832"/>
                      <a:pt x="116633" y="408868"/>
                    </a:cubicBezTo>
                    <a:lnTo>
                      <a:pt x="0" y="40886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0" name="TextBox 49">
              <a:extLst>
                <a:ext uri="{FF2B5EF4-FFF2-40B4-BE49-F238E27FC236}">
                  <a16:creationId xmlns:a16="http://schemas.microsoft.com/office/drawing/2014/main" id="{373C3304-EA2C-471C-9446-D5059F2489AC}"/>
                </a:ext>
              </a:extLst>
            </p:cNvPr>
            <p:cNvSpPr txBox="1"/>
            <p:nvPr/>
          </p:nvSpPr>
          <p:spPr>
            <a:xfrm>
              <a:off x="3380948" y="5092243"/>
              <a:ext cx="987266" cy="338554"/>
            </a:xfrm>
            <a:prstGeom prst="rect">
              <a:avLst/>
            </a:prstGeom>
            <a:noFill/>
          </p:spPr>
          <p:txBody>
            <a:bodyPr wrap="square" rtlCol="0">
              <a:spAutoFit/>
            </a:bodyPr>
            <a:lstStyle/>
            <a:p>
              <a:pPr marL="0" marR="0" lvl="0" indent="0" algn="l" defTabSz="932597" rtl="0" eaLnBrk="1" fontAlgn="auto" latinLnBrk="0" hangingPunct="1">
                <a:lnSpc>
                  <a:spcPct val="100000"/>
                </a:lnSpc>
                <a:spcBef>
                  <a:spcPts val="612"/>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Design</a:t>
              </a:r>
            </a:p>
          </p:txBody>
        </p:sp>
        <p:sp>
          <p:nvSpPr>
            <p:cNvPr id="51" name="TextBox 50">
              <a:extLst>
                <a:ext uri="{FF2B5EF4-FFF2-40B4-BE49-F238E27FC236}">
                  <a16:creationId xmlns:a16="http://schemas.microsoft.com/office/drawing/2014/main" id="{9FDBD46A-1FA5-49BE-A6E6-6A83F8F319C7}"/>
                </a:ext>
              </a:extLst>
            </p:cNvPr>
            <p:cNvSpPr txBox="1"/>
            <p:nvPr/>
          </p:nvSpPr>
          <p:spPr>
            <a:xfrm>
              <a:off x="5252055" y="5117494"/>
              <a:ext cx="803139" cy="338554"/>
            </a:xfrm>
            <a:prstGeom prst="rect">
              <a:avLst/>
            </a:prstGeom>
            <a:noFill/>
          </p:spPr>
          <p:txBody>
            <a:bodyPr wrap="square" rtlCol="0">
              <a:spAutoFit/>
            </a:bodyPr>
            <a:lstStyle/>
            <a:p>
              <a:pPr marL="0" marR="0" lvl="0" indent="0" algn="l" defTabSz="932597" rtl="0" eaLnBrk="1" fontAlgn="auto" latinLnBrk="0" hangingPunct="1">
                <a:lnSpc>
                  <a:spcPct val="100000"/>
                </a:lnSpc>
                <a:spcBef>
                  <a:spcPts val="612"/>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Code</a:t>
              </a:r>
            </a:p>
          </p:txBody>
        </p:sp>
        <p:sp>
          <p:nvSpPr>
            <p:cNvPr id="68" name="TextBox 67">
              <a:extLst>
                <a:ext uri="{FF2B5EF4-FFF2-40B4-BE49-F238E27FC236}">
                  <a16:creationId xmlns:a16="http://schemas.microsoft.com/office/drawing/2014/main" id="{FF6B0CCE-6E10-44D7-ABBA-C2630C42CF60}"/>
                </a:ext>
              </a:extLst>
            </p:cNvPr>
            <p:cNvSpPr txBox="1"/>
            <p:nvPr/>
          </p:nvSpPr>
          <p:spPr>
            <a:xfrm>
              <a:off x="7041304" y="5030830"/>
              <a:ext cx="1015671" cy="535531"/>
            </a:xfrm>
            <a:prstGeom prst="rect">
              <a:avLst/>
            </a:prstGeom>
            <a:noFill/>
          </p:spPr>
          <p:txBody>
            <a:bodyPr wrap="square" rtlCol="0">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Build &amp;</a:t>
              </a: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Deploy</a:t>
              </a:r>
            </a:p>
          </p:txBody>
        </p:sp>
        <p:sp>
          <p:nvSpPr>
            <p:cNvPr id="69" name="TextBox 68">
              <a:extLst>
                <a:ext uri="{FF2B5EF4-FFF2-40B4-BE49-F238E27FC236}">
                  <a16:creationId xmlns:a16="http://schemas.microsoft.com/office/drawing/2014/main" id="{BD34DF5D-D37E-45D2-BDD2-62ED9050010F}"/>
                </a:ext>
              </a:extLst>
            </p:cNvPr>
            <p:cNvSpPr txBox="1"/>
            <p:nvPr/>
          </p:nvSpPr>
          <p:spPr>
            <a:xfrm>
              <a:off x="8954128" y="5097387"/>
              <a:ext cx="987266" cy="338554"/>
            </a:xfrm>
            <a:prstGeom prst="rect">
              <a:avLst/>
            </a:prstGeom>
            <a:noFill/>
          </p:spPr>
          <p:txBody>
            <a:bodyPr wrap="square" rtlCol="0">
              <a:spAutoFit/>
            </a:bodyPr>
            <a:lstStyle/>
            <a:p>
              <a:pPr marL="0" marR="0" lvl="0" indent="0" algn="l" defTabSz="932597" rtl="0" eaLnBrk="1" fontAlgn="auto" latinLnBrk="0" hangingPunct="1">
                <a:lnSpc>
                  <a:spcPct val="100000"/>
                </a:lnSpc>
                <a:spcBef>
                  <a:spcPts val="612"/>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Test</a:t>
              </a:r>
            </a:p>
          </p:txBody>
        </p:sp>
        <p:sp>
          <p:nvSpPr>
            <p:cNvPr id="70" name="TextBox 69">
              <a:extLst>
                <a:ext uri="{FF2B5EF4-FFF2-40B4-BE49-F238E27FC236}">
                  <a16:creationId xmlns:a16="http://schemas.microsoft.com/office/drawing/2014/main" id="{C577BA1C-5715-4FEA-9637-1DBBE2A7B09F}"/>
                </a:ext>
              </a:extLst>
            </p:cNvPr>
            <p:cNvSpPr txBox="1"/>
            <p:nvPr/>
          </p:nvSpPr>
          <p:spPr>
            <a:xfrm>
              <a:off x="10737296" y="5097387"/>
              <a:ext cx="1153248" cy="338554"/>
            </a:xfrm>
            <a:prstGeom prst="rect">
              <a:avLst/>
            </a:prstGeom>
            <a:noFill/>
          </p:spPr>
          <p:txBody>
            <a:bodyPr wrap="square" rtlCol="0">
              <a:spAutoFit/>
            </a:bodyPr>
            <a:lstStyle/>
            <a:p>
              <a:pPr marL="0" marR="0" lvl="0" indent="0" algn="l" defTabSz="932597" rtl="0" eaLnBrk="1" fontAlgn="auto" latinLnBrk="0" hangingPunct="1">
                <a:lnSpc>
                  <a:spcPct val="100000"/>
                </a:lnSpc>
                <a:spcBef>
                  <a:spcPts val="612"/>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Feedback</a:t>
              </a:r>
            </a:p>
          </p:txBody>
        </p:sp>
        <p:sp>
          <p:nvSpPr>
            <p:cNvPr id="86" name="TextBox 85">
              <a:extLst>
                <a:ext uri="{FF2B5EF4-FFF2-40B4-BE49-F238E27FC236}">
                  <a16:creationId xmlns:a16="http://schemas.microsoft.com/office/drawing/2014/main" id="{0800967F-BADE-4195-8B65-B84F93D753FD}"/>
                </a:ext>
              </a:extLst>
            </p:cNvPr>
            <p:cNvSpPr txBox="1"/>
            <p:nvPr/>
          </p:nvSpPr>
          <p:spPr>
            <a:xfrm>
              <a:off x="1030179" y="5869392"/>
              <a:ext cx="1870907" cy="738664"/>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612"/>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Requirements</a:t>
              </a: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prevent a11y blockers</a:t>
              </a:r>
            </a:p>
          </p:txBody>
        </p:sp>
        <p:sp>
          <p:nvSpPr>
            <p:cNvPr id="87" name="TextBox 86">
              <a:extLst>
                <a:ext uri="{FF2B5EF4-FFF2-40B4-BE49-F238E27FC236}">
                  <a16:creationId xmlns:a16="http://schemas.microsoft.com/office/drawing/2014/main" id="{098B70EC-DB1D-4FAD-A128-9195E0F9E04C}"/>
                </a:ext>
              </a:extLst>
            </p:cNvPr>
            <p:cNvSpPr txBox="1"/>
            <p:nvPr/>
          </p:nvSpPr>
          <p:spPr>
            <a:xfrm>
              <a:off x="2845569" y="5870677"/>
              <a:ext cx="1721096" cy="738664"/>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612"/>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Specs</a:t>
              </a: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~70% of a11y issues are design related</a:t>
              </a:r>
            </a:p>
          </p:txBody>
        </p:sp>
        <p:sp>
          <p:nvSpPr>
            <p:cNvPr id="88" name="TextBox 87">
              <a:extLst>
                <a:ext uri="{FF2B5EF4-FFF2-40B4-BE49-F238E27FC236}">
                  <a16:creationId xmlns:a16="http://schemas.microsoft.com/office/drawing/2014/main" id="{118A526C-86ED-4B2B-92BF-E358D2658F02}"/>
                </a:ext>
              </a:extLst>
            </p:cNvPr>
            <p:cNvSpPr txBox="1"/>
            <p:nvPr/>
          </p:nvSpPr>
          <p:spPr>
            <a:xfrm>
              <a:off x="4690654" y="5870677"/>
              <a:ext cx="1721096" cy="738664"/>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FastPass: </a:t>
              </a: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 steps, &lt;5 minutes,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based on aXe</a:t>
              </a:r>
            </a:p>
          </p:txBody>
        </p:sp>
        <p:sp>
          <p:nvSpPr>
            <p:cNvPr id="89" name="TextBox 88">
              <a:extLst>
                <a:ext uri="{FF2B5EF4-FFF2-40B4-BE49-F238E27FC236}">
                  <a16:creationId xmlns:a16="http://schemas.microsoft.com/office/drawing/2014/main" id="{D55FD111-32AC-4E21-A8C0-4ED2D2EFBAC0}"/>
                </a:ext>
              </a:extLst>
            </p:cNvPr>
            <p:cNvSpPr txBox="1"/>
            <p:nvPr/>
          </p:nvSpPr>
          <p:spPr>
            <a:xfrm>
              <a:off x="6479876" y="5870677"/>
              <a:ext cx="1721096" cy="523220"/>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612"/>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DevOps: </a:t>
              </a: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integrate into the pipeline</a:t>
              </a:r>
            </a:p>
          </p:txBody>
        </p:sp>
        <p:sp>
          <p:nvSpPr>
            <p:cNvPr id="90" name="TextBox 89">
              <a:extLst>
                <a:ext uri="{FF2B5EF4-FFF2-40B4-BE49-F238E27FC236}">
                  <a16:creationId xmlns:a16="http://schemas.microsoft.com/office/drawing/2014/main" id="{265FD058-68E4-496D-83F5-6303B100A7D3}"/>
                </a:ext>
              </a:extLst>
            </p:cNvPr>
            <p:cNvSpPr txBox="1"/>
            <p:nvPr/>
          </p:nvSpPr>
          <p:spPr>
            <a:xfrm>
              <a:off x="8353201" y="5870677"/>
              <a:ext cx="1721096" cy="738664"/>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612"/>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Full assessments</a:t>
              </a: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assisted manual tests, suppliers</a:t>
              </a:r>
            </a:p>
          </p:txBody>
        </p:sp>
        <p:sp>
          <p:nvSpPr>
            <p:cNvPr id="91" name="TextBox 90">
              <a:extLst>
                <a:ext uri="{FF2B5EF4-FFF2-40B4-BE49-F238E27FC236}">
                  <a16:creationId xmlns:a16="http://schemas.microsoft.com/office/drawing/2014/main" id="{2F44FA23-A538-4511-88EF-6F0913B7B6D4}"/>
                </a:ext>
              </a:extLst>
            </p:cNvPr>
            <p:cNvSpPr txBox="1"/>
            <p:nvPr/>
          </p:nvSpPr>
          <p:spPr>
            <a:xfrm>
              <a:off x="10123792" y="5870677"/>
              <a:ext cx="2027402" cy="738664"/>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Listen</a:t>
              </a: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Customer walkthroughs, user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voice, eDAD, feedback</a:t>
              </a:r>
            </a:p>
          </p:txBody>
        </p:sp>
        <p:sp>
          <p:nvSpPr>
            <p:cNvPr id="130" name="Freeform: Shape 129">
              <a:extLst>
                <a:ext uri="{FF2B5EF4-FFF2-40B4-BE49-F238E27FC236}">
                  <a16:creationId xmlns:a16="http://schemas.microsoft.com/office/drawing/2014/main" id="{7AEF39AE-DC68-46C5-B29E-B137AB58989A}"/>
                </a:ext>
              </a:extLst>
            </p:cNvPr>
            <p:cNvSpPr/>
            <p:nvPr/>
          </p:nvSpPr>
          <p:spPr>
            <a:xfrm>
              <a:off x="2901086" y="5022886"/>
              <a:ext cx="479861" cy="479861"/>
            </a:xfrm>
            <a:custGeom>
              <a:avLst/>
              <a:gdLst/>
              <a:ahLst/>
              <a:cxnLst/>
              <a:rect l="l" t="t" r="r" b="b"/>
              <a:pathLst>
                <a:path w="228600" h="228600">
                  <a:moveTo>
                    <a:pt x="142875" y="157163"/>
                  </a:moveTo>
                  <a:cubicBezTo>
                    <a:pt x="144884" y="157163"/>
                    <a:pt x="146745" y="157535"/>
                    <a:pt x="148456" y="158279"/>
                  </a:cubicBezTo>
                  <a:cubicBezTo>
                    <a:pt x="150168" y="159023"/>
                    <a:pt x="151675" y="160046"/>
                    <a:pt x="152977" y="161348"/>
                  </a:cubicBezTo>
                  <a:cubicBezTo>
                    <a:pt x="154279" y="162651"/>
                    <a:pt x="155302" y="164158"/>
                    <a:pt x="156046" y="165869"/>
                  </a:cubicBezTo>
                  <a:cubicBezTo>
                    <a:pt x="156790" y="167581"/>
                    <a:pt x="157163" y="169441"/>
                    <a:pt x="157163" y="171450"/>
                  </a:cubicBezTo>
                  <a:cubicBezTo>
                    <a:pt x="157163" y="173459"/>
                    <a:pt x="156790" y="175320"/>
                    <a:pt x="156046" y="177031"/>
                  </a:cubicBezTo>
                  <a:cubicBezTo>
                    <a:pt x="155302" y="178743"/>
                    <a:pt x="154279" y="180250"/>
                    <a:pt x="152977" y="181552"/>
                  </a:cubicBezTo>
                  <a:cubicBezTo>
                    <a:pt x="151675" y="182854"/>
                    <a:pt x="150168" y="183877"/>
                    <a:pt x="148456" y="184621"/>
                  </a:cubicBezTo>
                  <a:cubicBezTo>
                    <a:pt x="146745" y="185366"/>
                    <a:pt x="144884" y="185738"/>
                    <a:pt x="142875" y="185738"/>
                  </a:cubicBezTo>
                  <a:cubicBezTo>
                    <a:pt x="140866" y="185738"/>
                    <a:pt x="139006" y="185366"/>
                    <a:pt x="137294" y="184621"/>
                  </a:cubicBezTo>
                  <a:cubicBezTo>
                    <a:pt x="135582" y="183877"/>
                    <a:pt x="134076" y="182854"/>
                    <a:pt x="132773" y="181552"/>
                  </a:cubicBezTo>
                  <a:cubicBezTo>
                    <a:pt x="131471" y="180250"/>
                    <a:pt x="130448" y="178743"/>
                    <a:pt x="129704" y="177031"/>
                  </a:cubicBezTo>
                  <a:cubicBezTo>
                    <a:pt x="128960" y="175320"/>
                    <a:pt x="128588" y="173459"/>
                    <a:pt x="128588" y="171450"/>
                  </a:cubicBezTo>
                  <a:cubicBezTo>
                    <a:pt x="128588" y="169441"/>
                    <a:pt x="128960" y="167581"/>
                    <a:pt x="129704" y="165869"/>
                  </a:cubicBezTo>
                  <a:cubicBezTo>
                    <a:pt x="130448" y="164158"/>
                    <a:pt x="131471" y="162651"/>
                    <a:pt x="132773" y="161348"/>
                  </a:cubicBezTo>
                  <a:cubicBezTo>
                    <a:pt x="134076" y="160046"/>
                    <a:pt x="135582" y="159023"/>
                    <a:pt x="137294" y="158279"/>
                  </a:cubicBezTo>
                  <a:cubicBezTo>
                    <a:pt x="139006" y="157535"/>
                    <a:pt x="140866" y="157163"/>
                    <a:pt x="142875" y="157163"/>
                  </a:cubicBezTo>
                  <a:close/>
                  <a:moveTo>
                    <a:pt x="171450" y="114300"/>
                  </a:moveTo>
                  <a:cubicBezTo>
                    <a:pt x="173459" y="114300"/>
                    <a:pt x="175320" y="114672"/>
                    <a:pt x="177031" y="115416"/>
                  </a:cubicBezTo>
                  <a:cubicBezTo>
                    <a:pt x="178743" y="116160"/>
                    <a:pt x="180249" y="117184"/>
                    <a:pt x="181552" y="118486"/>
                  </a:cubicBezTo>
                  <a:cubicBezTo>
                    <a:pt x="182854" y="119788"/>
                    <a:pt x="183877" y="121295"/>
                    <a:pt x="184621" y="123007"/>
                  </a:cubicBezTo>
                  <a:cubicBezTo>
                    <a:pt x="185365" y="124718"/>
                    <a:pt x="185738" y="126578"/>
                    <a:pt x="185738" y="128588"/>
                  </a:cubicBezTo>
                  <a:cubicBezTo>
                    <a:pt x="185738" y="130597"/>
                    <a:pt x="185365" y="132457"/>
                    <a:pt x="184621" y="134169"/>
                  </a:cubicBezTo>
                  <a:cubicBezTo>
                    <a:pt x="183877" y="135880"/>
                    <a:pt x="182854" y="137387"/>
                    <a:pt x="181552" y="138689"/>
                  </a:cubicBezTo>
                  <a:cubicBezTo>
                    <a:pt x="180249" y="139992"/>
                    <a:pt x="178743" y="141015"/>
                    <a:pt x="177031" y="141759"/>
                  </a:cubicBezTo>
                  <a:cubicBezTo>
                    <a:pt x="175320" y="142503"/>
                    <a:pt x="173459" y="142875"/>
                    <a:pt x="171450" y="142875"/>
                  </a:cubicBezTo>
                  <a:cubicBezTo>
                    <a:pt x="169441" y="142875"/>
                    <a:pt x="167581" y="142503"/>
                    <a:pt x="165869" y="141759"/>
                  </a:cubicBezTo>
                  <a:cubicBezTo>
                    <a:pt x="164157" y="141015"/>
                    <a:pt x="162651" y="139992"/>
                    <a:pt x="161348" y="138689"/>
                  </a:cubicBezTo>
                  <a:cubicBezTo>
                    <a:pt x="160046" y="137387"/>
                    <a:pt x="159023" y="135880"/>
                    <a:pt x="158279" y="134169"/>
                  </a:cubicBezTo>
                  <a:cubicBezTo>
                    <a:pt x="157535" y="132457"/>
                    <a:pt x="157163" y="130597"/>
                    <a:pt x="157163" y="128588"/>
                  </a:cubicBezTo>
                  <a:cubicBezTo>
                    <a:pt x="157163" y="126578"/>
                    <a:pt x="157535" y="124718"/>
                    <a:pt x="158279" y="123007"/>
                  </a:cubicBezTo>
                  <a:cubicBezTo>
                    <a:pt x="159023" y="121295"/>
                    <a:pt x="160046" y="119788"/>
                    <a:pt x="161348" y="118486"/>
                  </a:cubicBezTo>
                  <a:cubicBezTo>
                    <a:pt x="162651" y="117184"/>
                    <a:pt x="164157" y="116160"/>
                    <a:pt x="165869" y="115416"/>
                  </a:cubicBezTo>
                  <a:cubicBezTo>
                    <a:pt x="167581" y="114672"/>
                    <a:pt x="169441" y="114300"/>
                    <a:pt x="171450" y="114300"/>
                  </a:cubicBezTo>
                  <a:close/>
                  <a:moveTo>
                    <a:pt x="57150" y="71438"/>
                  </a:moveTo>
                  <a:cubicBezTo>
                    <a:pt x="59159" y="71438"/>
                    <a:pt x="61020" y="71810"/>
                    <a:pt x="62731" y="72554"/>
                  </a:cubicBezTo>
                  <a:cubicBezTo>
                    <a:pt x="64443" y="73298"/>
                    <a:pt x="65950" y="74321"/>
                    <a:pt x="67252" y="75623"/>
                  </a:cubicBezTo>
                  <a:cubicBezTo>
                    <a:pt x="68554" y="76926"/>
                    <a:pt x="69577" y="78433"/>
                    <a:pt x="70321" y="80144"/>
                  </a:cubicBezTo>
                  <a:cubicBezTo>
                    <a:pt x="71065" y="81856"/>
                    <a:pt x="71438" y="83716"/>
                    <a:pt x="71438" y="85725"/>
                  </a:cubicBezTo>
                  <a:cubicBezTo>
                    <a:pt x="71438" y="87734"/>
                    <a:pt x="71065" y="89595"/>
                    <a:pt x="70321" y="91306"/>
                  </a:cubicBezTo>
                  <a:cubicBezTo>
                    <a:pt x="69577" y="93018"/>
                    <a:pt x="68554" y="94525"/>
                    <a:pt x="67252" y="95827"/>
                  </a:cubicBezTo>
                  <a:cubicBezTo>
                    <a:pt x="65950" y="97129"/>
                    <a:pt x="64443" y="98152"/>
                    <a:pt x="62731" y="98896"/>
                  </a:cubicBezTo>
                  <a:cubicBezTo>
                    <a:pt x="61020" y="99641"/>
                    <a:pt x="59159" y="100013"/>
                    <a:pt x="57150" y="100013"/>
                  </a:cubicBezTo>
                  <a:cubicBezTo>
                    <a:pt x="55141" y="100013"/>
                    <a:pt x="53281" y="99641"/>
                    <a:pt x="51569" y="98896"/>
                  </a:cubicBezTo>
                  <a:cubicBezTo>
                    <a:pt x="49857" y="98152"/>
                    <a:pt x="48351" y="97129"/>
                    <a:pt x="47048" y="95827"/>
                  </a:cubicBezTo>
                  <a:cubicBezTo>
                    <a:pt x="45746" y="94525"/>
                    <a:pt x="44723" y="93018"/>
                    <a:pt x="43979" y="91306"/>
                  </a:cubicBezTo>
                  <a:cubicBezTo>
                    <a:pt x="43235" y="89595"/>
                    <a:pt x="42863" y="87734"/>
                    <a:pt x="42863" y="85725"/>
                  </a:cubicBezTo>
                  <a:cubicBezTo>
                    <a:pt x="42863" y="83716"/>
                    <a:pt x="43235" y="81856"/>
                    <a:pt x="43979" y="80144"/>
                  </a:cubicBezTo>
                  <a:cubicBezTo>
                    <a:pt x="44723" y="78433"/>
                    <a:pt x="45746" y="76926"/>
                    <a:pt x="47048" y="75623"/>
                  </a:cubicBezTo>
                  <a:cubicBezTo>
                    <a:pt x="48351" y="74321"/>
                    <a:pt x="49857" y="73298"/>
                    <a:pt x="51569" y="72554"/>
                  </a:cubicBezTo>
                  <a:cubicBezTo>
                    <a:pt x="53281" y="71810"/>
                    <a:pt x="55141" y="71438"/>
                    <a:pt x="57150" y="71438"/>
                  </a:cubicBezTo>
                  <a:close/>
                  <a:moveTo>
                    <a:pt x="157163" y="57150"/>
                  </a:moveTo>
                  <a:cubicBezTo>
                    <a:pt x="159172" y="57150"/>
                    <a:pt x="161032" y="57522"/>
                    <a:pt x="162744" y="58266"/>
                  </a:cubicBezTo>
                  <a:cubicBezTo>
                    <a:pt x="164455" y="59010"/>
                    <a:pt x="165962" y="60034"/>
                    <a:pt x="167264" y="61336"/>
                  </a:cubicBezTo>
                  <a:cubicBezTo>
                    <a:pt x="168566" y="62638"/>
                    <a:pt x="169590" y="64145"/>
                    <a:pt x="170334" y="65857"/>
                  </a:cubicBezTo>
                  <a:cubicBezTo>
                    <a:pt x="171078" y="67568"/>
                    <a:pt x="171450" y="69428"/>
                    <a:pt x="171450" y="71438"/>
                  </a:cubicBezTo>
                  <a:cubicBezTo>
                    <a:pt x="171450" y="73447"/>
                    <a:pt x="171078" y="75307"/>
                    <a:pt x="170334" y="77019"/>
                  </a:cubicBezTo>
                  <a:cubicBezTo>
                    <a:pt x="169590" y="78730"/>
                    <a:pt x="168566" y="80237"/>
                    <a:pt x="167264" y="81539"/>
                  </a:cubicBezTo>
                  <a:cubicBezTo>
                    <a:pt x="165962" y="82842"/>
                    <a:pt x="164455" y="83865"/>
                    <a:pt x="162744" y="84609"/>
                  </a:cubicBezTo>
                  <a:cubicBezTo>
                    <a:pt x="161032" y="85353"/>
                    <a:pt x="159172" y="85725"/>
                    <a:pt x="157163" y="85725"/>
                  </a:cubicBezTo>
                  <a:cubicBezTo>
                    <a:pt x="155153" y="85725"/>
                    <a:pt x="153293" y="85353"/>
                    <a:pt x="151581" y="84609"/>
                  </a:cubicBezTo>
                  <a:cubicBezTo>
                    <a:pt x="149870" y="83865"/>
                    <a:pt x="148363" y="82842"/>
                    <a:pt x="147061" y="81539"/>
                  </a:cubicBezTo>
                  <a:cubicBezTo>
                    <a:pt x="145759" y="80237"/>
                    <a:pt x="144735" y="78730"/>
                    <a:pt x="143991" y="77019"/>
                  </a:cubicBezTo>
                  <a:cubicBezTo>
                    <a:pt x="143247" y="75307"/>
                    <a:pt x="142875" y="73447"/>
                    <a:pt x="142875" y="71438"/>
                  </a:cubicBezTo>
                  <a:cubicBezTo>
                    <a:pt x="142875" y="69428"/>
                    <a:pt x="143247" y="67568"/>
                    <a:pt x="143991" y="65857"/>
                  </a:cubicBezTo>
                  <a:cubicBezTo>
                    <a:pt x="144735" y="64145"/>
                    <a:pt x="145759" y="62638"/>
                    <a:pt x="147061" y="61336"/>
                  </a:cubicBezTo>
                  <a:cubicBezTo>
                    <a:pt x="148363" y="60034"/>
                    <a:pt x="149870" y="59010"/>
                    <a:pt x="151581" y="58266"/>
                  </a:cubicBezTo>
                  <a:cubicBezTo>
                    <a:pt x="153293" y="57522"/>
                    <a:pt x="155153" y="57150"/>
                    <a:pt x="157163" y="57150"/>
                  </a:cubicBezTo>
                  <a:close/>
                  <a:moveTo>
                    <a:pt x="100013" y="42863"/>
                  </a:moveTo>
                  <a:cubicBezTo>
                    <a:pt x="102022" y="42863"/>
                    <a:pt x="103882" y="43235"/>
                    <a:pt x="105594" y="43979"/>
                  </a:cubicBezTo>
                  <a:cubicBezTo>
                    <a:pt x="107305" y="44723"/>
                    <a:pt x="108812" y="45746"/>
                    <a:pt x="110114" y="47048"/>
                  </a:cubicBezTo>
                  <a:cubicBezTo>
                    <a:pt x="111416" y="48351"/>
                    <a:pt x="112440" y="49858"/>
                    <a:pt x="113184" y="51569"/>
                  </a:cubicBezTo>
                  <a:cubicBezTo>
                    <a:pt x="113928" y="53281"/>
                    <a:pt x="114300" y="55141"/>
                    <a:pt x="114300" y="57150"/>
                  </a:cubicBezTo>
                  <a:cubicBezTo>
                    <a:pt x="114300" y="59159"/>
                    <a:pt x="113928" y="61020"/>
                    <a:pt x="113184" y="62731"/>
                  </a:cubicBezTo>
                  <a:cubicBezTo>
                    <a:pt x="112440" y="64443"/>
                    <a:pt x="111416" y="65950"/>
                    <a:pt x="110114" y="67252"/>
                  </a:cubicBezTo>
                  <a:cubicBezTo>
                    <a:pt x="108812" y="68554"/>
                    <a:pt x="107305" y="69577"/>
                    <a:pt x="105594" y="70321"/>
                  </a:cubicBezTo>
                  <a:cubicBezTo>
                    <a:pt x="103882" y="71066"/>
                    <a:pt x="102022" y="71438"/>
                    <a:pt x="100013" y="71438"/>
                  </a:cubicBezTo>
                  <a:cubicBezTo>
                    <a:pt x="98003" y="71438"/>
                    <a:pt x="96143" y="71066"/>
                    <a:pt x="94431" y="70321"/>
                  </a:cubicBezTo>
                  <a:cubicBezTo>
                    <a:pt x="92720" y="69577"/>
                    <a:pt x="91213" y="68554"/>
                    <a:pt x="89911" y="67252"/>
                  </a:cubicBezTo>
                  <a:cubicBezTo>
                    <a:pt x="88609" y="65950"/>
                    <a:pt x="87585" y="64443"/>
                    <a:pt x="86841" y="62731"/>
                  </a:cubicBezTo>
                  <a:cubicBezTo>
                    <a:pt x="86097" y="61020"/>
                    <a:pt x="85725" y="59159"/>
                    <a:pt x="85725" y="57150"/>
                  </a:cubicBezTo>
                  <a:cubicBezTo>
                    <a:pt x="85725" y="55141"/>
                    <a:pt x="86097" y="53281"/>
                    <a:pt x="86841" y="51569"/>
                  </a:cubicBezTo>
                  <a:cubicBezTo>
                    <a:pt x="87585" y="49858"/>
                    <a:pt x="88609" y="48351"/>
                    <a:pt x="89911" y="47048"/>
                  </a:cubicBezTo>
                  <a:cubicBezTo>
                    <a:pt x="91213" y="45746"/>
                    <a:pt x="92720" y="44723"/>
                    <a:pt x="94431" y="43979"/>
                  </a:cubicBezTo>
                  <a:cubicBezTo>
                    <a:pt x="96143" y="43235"/>
                    <a:pt x="98003" y="42863"/>
                    <a:pt x="100013" y="42863"/>
                  </a:cubicBezTo>
                  <a:close/>
                  <a:moveTo>
                    <a:pt x="114300" y="14288"/>
                  </a:moveTo>
                  <a:cubicBezTo>
                    <a:pt x="105147" y="14288"/>
                    <a:pt x="96310" y="15478"/>
                    <a:pt x="87790" y="17860"/>
                  </a:cubicBezTo>
                  <a:cubicBezTo>
                    <a:pt x="79270" y="20241"/>
                    <a:pt x="71307" y="23608"/>
                    <a:pt x="63903" y="27961"/>
                  </a:cubicBezTo>
                  <a:cubicBezTo>
                    <a:pt x="56499" y="32314"/>
                    <a:pt x="49746" y="37542"/>
                    <a:pt x="43644" y="43644"/>
                  </a:cubicBezTo>
                  <a:cubicBezTo>
                    <a:pt x="37542" y="49746"/>
                    <a:pt x="32314" y="56499"/>
                    <a:pt x="27961" y="63903"/>
                  </a:cubicBezTo>
                  <a:cubicBezTo>
                    <a:pt x="23608" y="71307"/>
                    <a:pt x="20241" y="79270"/>
                    <a:pt x="17859" y="87790"/>
                  </a:cubicBezTo>
                  <a:cubicBezTo>
                    <a:pt x="15478" y="96311"/>
                    <a:pt x="14288" y="105147"/>
                    <a:pt x="14288" y="114300"/>
                  </a:cubicBezTo>
                  <a:cubicBezTo>
                    <a:pt x="14288" y="116309"/>
                    <a:pt x="14660" y="118170"/>
                    <a:pt x="15404" y="119881"/>
                  </a:cubicBezTo>
                  <a:cubicBezTo>
                    <a:pt x="16148" y="121593"/>
                    <a:pt x="17171" y="123100"/>
                    <a:pt x="18473" y="124402"/>
                  </a:cubicBezTo>
                  <a:cubicBezTo>
                    <a:pt x="19776" y="125704"/>
                    <a:pt x="21282" y="126727"/>
                    <a:pt x="22994" y="127471"/>
                  </a:cubicBezTo>
                  <a:cubicBezTo>
                    <a:pt x="24706" y="128216"/>
                    <a:pt x="26566" y="128588"/>
                    <a:pt x="28575" y="128588"/>
                  </a:cubicBezTo>
                  <a:cubicBezTo>
                    <a:pt x="31403" y="128588"/>
                    <a:pt x="33914" y="128234"/>
                    <a:pt x="36109" y="127527"/>
                  </a:cubicBezTo>
                  <a:cubicBezTo>
                    <a:pt x="38305" y="126820"/>
                    <a:pt x="40388" y="125946"/>
                    <a:pt x="42360" y="124904"/>
                  </a:cubicBezTo>
                  <a:cubicBezTo>
                    <a:pt x="44332" y="123862"/>
                    <a:pt x="46267" y="122709"/>
                    <a:pt x="48165" y="121444"/>
                  </a:cubicBezTo>
                  <a:cubicBezTo>
                    <a:pt x="50062" y="120179"/>
                    <a:pt x="52108" y="119025"/>
                    <a:pt x="54304" y="117984"/>
                  </a:cubicBezTo>
                  <a:cubicBezTo>
                    <a:pt x="56499" y="116942"/>
                    <a:pt x="58973" y="116067"/>
                    <a:pt x="61727" y="115361"/>
                  </a:cubicBezTo>
                  <a:cubicBezTo>
                    <a:pt x="64480" y="114654"/>
                    <a:pt x="67717" y="114300"/>
                    <a:pt x="71438" y="114300"/>
                  </a:cubicBezTo>
                  <a:cubicBezTo>
                    <a:pt x="77391" y="114300"/>
                    <a:pt x="82972" y="115416"/>
                    <a:pt x="88181" y="117649"/>
                  </a:cubicBezTo>
                  <a:cubicBezTo>
                    <a:pt x="93390" y="119881"/>
                    <a:pt x="97929" y="122932"/>
                    <a:pt x="101798" y="126802"/>
                  </a:cubicBezTo>
                  <a:cubicBezTo>
                    <a:pt x="105668" y="130671"/>
                    <a:pt x="108719" y="135210"/>
                    <a:pt x="110951" y="140419"/>
                  </a:cubicBezTo>
                  <a:cubicBezTo>
                    <a:pt x="113184" y="145628"/>
                    <a:pt x="114300" y="151210"/>
                    <a:pt x="114300" y="157163"/>
                  </a:cubicBezTo>
                  <a:cubicBezTo>
                    <a:pt x="114300" y="160809"/>
                    <a:pt x="113947" y="164027"/>
                    <a:pt x="113240" y="166818"/>
                  </a:cubicBezTo>
                  <a:cubicBezTo>
                    <a:pt x="112533" y="169608"/>
                    <a:pt x="111658" y="172101"/>
                    <a:pt x="110617" y="174296"/>
                  </a:cubicBezTo>
                  <a:cubicBezTo>
                    <a:pt x="109575" y="176492"/>
                    <a:pt x="108421" y="178538"/>
                    <a:pt x="107156" y="180436"/>
                  </a:cubicBezTo>
                  <a:cubicBezTo>
                    <a:pt x="105891" y="182333"/>
                    <a:pt x="104738" y="184268"/>
                    <a:pt x="103696" y="186240"/>
                  </a:cubicBezTo>
                  <a:cubicBezTo>
                    <a:pt x="102654" y="188212"/>
                    <a:pt x="101780" y="190295"/>
                    <a:pt x="101073" y="192491"/>
                  </a:cubicBezTo>
                  <a:cubicBezTo>
                    <a:pt x="100366" y="194686"/>
                    <a:pt x="100013" y="197197"/>
                    <a:pt x="100013" y="200025"/>
                  </a:cubicBezTo>
                  <a:cubicBezTo>
                    <a:pt x="100013" y="202034"/>
                    <a:pt x="100385" y="203895"/>
                    <a:pt x="101129" y="205606"/>
                  </a:cubicBezTo>
                  <a:cubicBezTo>
                    <a:pt x="101873" y="207318"/>
                    <a:pt x="102896" y="208825"/>
                    <a:pt x="104198" y="210127"/>
                  </a:cubicBezTo>
                  <a:cubicBezTo>
                    <a:pt x="105501" y="211429"/>
                    <a:pt x="107007" y="212452"/>
                    <a:pt x="108719" y="213196"/>
                  </a:cubicBezTo>
                  <a:cubicBezTo>
                    <a:pt x="110431" y="213941"/>
                    <a:pt x="112291" y="214313"/>
                    <a:pt x="114300" y="214313"/>
                  </a:cubicBezTo>
                  <a:cubicBezTo>
                    <a:pt x="123453" y="214313"/>
                    <a:pt x="132290" y="213122"/>
                    <a:pt x="140810" y="210741"/>
                  </a:cubicBezTo>
                  <a:cubicBezTo>
                    <a:pt x="149330" y="208360"/>
                    <a:pt x="157293" y="204992"/>
                    <a:pt x="164697" y="200639"/>
                  </a:cubicBezTo>
                  <a:cubicBezTo>
                    <a:pt x="172101" y="196286"/>
                    <a:pt x="178854" y="191058"/>
                    <a:pt x="184956" y="184956"/>
                  </a:cubicBezTo>
                  <a:cubicBezTo>
                    <a:pt x="191058" y="178854"/>
                    <a:pt x="196286" y="172101"/>
                    <a:pt x="200639" y="164697"/>
                  </a:cubicBezTo>
                  <a:cubicBezTo>
                    <a:pt x="204992" y="157293"/>
                    <a:pt x="208359" y="149331"/>
                    <a:pt x="210741" y="140810"/>
                  </a:cubicBezTo>
                  <a:cubicBezTo>
                    <a:pt x="213122" y="132290"/>
                    <a:pt x="214313" y="123453"/>
                    <a:pt x="214313" y="114300"/>
                  </a:cubicBezTo>
                  <a:cubicBezTo>
                    <a:pt x="214313" y="105147"/>
                    <a:pt x="213122" y="96311"/>
                    <a:pt x="210741" y="87790"/>
                  </a:cubicBezTo>
                  <a:cubicBezTo>
                    <a:pt x="208359" y="79270"/>
                    <a:pt x="204992" y="71307"/>
                    <a:pt x="200639" y="63903"/>
                  </a:cubicBezTo>
                  <a:cubicBezTo>
                    <a:pt x="196286" y="56499"/>
                    <a:pt x="191058" y="49746"/>
                    <a:pt x="184956" y="43644"/>
                  </a:cubicBezTo>
                  <a:cubicBezTo>
                    <a:pt x="178854" y="37542"/>
                    <a:pt x="172101" y="32314"/>
                    <a:pt x="164697" y="27961"/>
                  </a:cubicBezTo>
                  <a:cubicBezTo>
                    <a:pt x="157293" y="23608"/>
                    <a:pt x="149330" y="20241"/>
                    <a:pt x="140810" y="17860"/>
                  </a:cubicBezTo>
                  <a:cubicBezTo>
                    <a:pt x="132290" y="15478"/>
                    <a:pt x="123453" y="14288"/>
                    <a:pt x="114300" y="14288"/>
                  </a:cubicBezTo>
                  <a:close/>
                  <a:moveTo>
                    <a:pt x="114300" y="0"/>
                  </a:moveTo>
                  <a:cubicBezTo>
                    <a:pt x="124792" y="0"/>
                    <a:pt x="134913" y="1358"/>
                    <a:pt x="144661" y="4074"/>
                  </a:cubicBezTo>
                  <a:cubicBezTo>
                    <a:pt x="154409" y="6790"/>
                    <a:pt x="163525" y="10623"/>
                    <a:pt x="172008" y="15571"/>
                  </a:cubicBezTo>
                  <a:cubicBezTo>
                    <a:pt x="180491" y="20520"/>
                    <a:pt x="188212" y="26473"/>
                    <a:pt x="195170" y="33431"/>
                  </a:cubicBezTo>
                  <a:cubicBezTo>
                    <a:pt x="202127" y="40388"/>
                    <a:pt x="208080" y="48109"/>
                    <a:pt x="213029" y="56592"/>
                  </a:cubicBezTo>
                  <a:cubicBezTo>
                    <a:pt x="217977" y="65075"/>
                    <a:pt x="221810" y="74191"/>
                    <a:pt x="224526" y="83939"/>
                  </a:cubicBezTo>
                  <a:cubicBezTo>
                    <a:pt x="227242" y="93687"/>
                    <a:pt x="228600" y="103808"/>
                    <a:pt x="228600" y="114300"/>
                  </a:cubicBezTo>
                  <a:cubicBezTo>
                    <a:pt x="228600" y="124793"/>
                    <a:pt x="227242" y="134913"/>
                    <a:pt x="224526" y="144661"/>
                  </a:cubicBezTo>
                  <a:cubicBezTo>
                    <a:pt x="221810" y="154409"/>
                    <a:pt x="217977" y="163525"/>
                    <a:pt x="213029" y="172008"/>
                  </a:cubicBezTo>
                  <a:cubicBezTo>
                    <a:pt x="208080" y="180491"/>
                    <a:pt x="202127" y="188212"/>
                    <a:pt x="195170" y="195170"/>
                  </a:cubicBezTo>
                  <a:cubicBezTo>
                    <a:pt x="188212" y="202127"/>
                    <a:pt x="180491" y="208080"/>
                    <a:pt x="172008" y="213029"/>
                  </a:cubicBezTo>
                  <a:cubicBezTo>
                    <a:pt x="163525" y="217978"/>
                    <a:pt x="154409" y="221810"/>
                    <a:pt x="144661" y="224526"/>
                  </a:cubicBezTo>
                  <a:cubicBezTo>
                    <a:pt x="134913" y="227242"/>
                    <a:pt x="124792" y="228600"/>
                    <a:pt x="114300" y="228600"/>
                  </a:cubicBezTo>
                  <a:cubicBezTo>
                    <a:pt x="110356" y="228600"/>
                    <a:pt x="106654" y="227837"/>
                    <a:pt x="103194" y="226312"/>
                  </a:cubicBezTo>
                  <a:cubicBezTo>
                    <a:pt x="99733" y="224786"/>
                    <a:pt x="96720" y="222740"/>
                    <a:pt x="94152" y="220173"/>
                  </a:cubicBezTo>
                  <a:cubicBezTo>
                    <a:pt x="91585" y="217605"/>
                    <a:pt x="89539" y="214592"/>
                    <a:pt x="88013" y="211131"/>
                  </a:cubicBezTo>
                  <a:cubicBezTo>
                    <a:pt x="86488" y="207671"/>
                    <a:pt x="85725" y="203969"/>
                    <a:pt x="85725" y="200025"/>
                  </a:cubicBezTo>
                  <a:cubicBezTo>
                    <a:pt x="85725" y="196379"/>
                    <a:pt x="86079" y="193198"/>
                    <a:pt x="86785" y="190482"/>
                  </a:cubicBezTo>
                  <a:cubicBezTo>
                    <a:pt x="87492" y="187765"/>
                    <a:pt x="88367" y="185291"/>
                    <a:pt x="89409" y="183059"/>
                  </a:cubicBezTo>
                  <a:cubicBezTo>
                    <a:pt x="90450" y="180826"/>
                    <a:pt x="91604" y="178743"/>
                    <a:pt x="92869" y="176808"/>
                  </a:cubicBezTo>
                  <a:cubicBezTo>
                    <a:pt x="94134" y="174873"/>
                    <a:pt x="95287" y="172920"/>
                    <a:pt x="96329" y="170948"/>
                  </a:cubicBezTo>
                  <a:cubicBezTo>
                    <a:pt x="97371" y="168976"/>
                    <a:pt x="98245" y="166892"/>
                    <a:pt x="98952" y="164697"/>
                  </a:cubicBezTo>
                  <a:cubicBezTo>
                    <a:pt x="99659" y="162502"/>
                    <a:pt x="100013" y="159990"/>
                    <a:pt x="100013" y="157163"/>
                  </a:cubicBezTo>
                  <a:cubicBezTo>
                    <a:pt x="100013" y="153293"/>
                    <a:pt x="99250" y="149610"/>
                    <a:pt x="97724" y="146112"/>
                  </a:cubicBezTo>
                  <a:cubicBezTo>
                    <a:pt x="96199" y="142615"/>
                    <a:pt x="94152" y="139582"/>
                    <a:pt x="91585" y="137015"/>
                  </a:cubicBezTo>
                  <a:cubicBezTo>
                    <a:pt x="89018" y="134448"/>
                    <a:pt x="85985" y="132401"/>
                    <a:pt x="82488" y="130876"/>
                  </a:cubicBezTo>
                  <a:cubicBezTo>
                    <a:pt x="78991" y="129350"/>
                    <a:pt x="75307" y="128588"/>
                    <a:pt x="71438" y="128588"/>
                  </a:cubicBezTo>
                  <a:cubicBezTo>
                    <a:pt x="68610" y="128588"/>
                    <a:pt x="66098" y="128941"/>
                    <a:pt x="63903" y="129648"/>
                  </a:cubicBezTo>
                  <a:cubicBezTo>
                    <a:pt x="61708" y="130355"/>
                    <a:pt x="59624" y="131229"/>
                    <a:pt x="57652" y="132271"/>
                  </a:cubicBezTo>
                  <a:cubicBezTo>
                    <a:pt x="55680" y="133313"/>
                    <a:pt x="53727" y="134466"/>
                    <a:pt x="51792" y="135731"/>
                  </a:cubicBezTo>
                  <a:cubicBezTo>
                    <a:pt x="49857" y="136996"/>
                    <a:pt x="47774" y="138150"/>
                    <a:pt x="45541" y="139192"/>
                  </a:cubicBezTo>
                  <a:cubicBezTo>
                    <a:pt x="43309" y="140233"/>
                    <a:pt x="40816" y="141108"/>
                    <a:pt x="38063" y="141815"/>
                  </a:cubicBezTo>
                  <a:cubicBezTo>
                    <a:pt x="35310" y="142522"/>
                    <a:pt x="32147" y="142875"/>
                    <a:pt x="28575" y="142875"/>
                  </a:cubicBezTo>
                  <a:cubicBezTo>
                    <a:pt x="24631" y="142875"/>
                    <a:pt x="20929" y="142112"/>
                    <a:pt x="17469" y="140587"/>
                  </a:cubicBezTo>
                  <a:cubicBezTo>
                    <a:pt x="14008" y="139061"/>
                    <a:pt x="10995" y="137015"/>
                    <a:pt x="8427" y="134448"/>
                  </a:cubicBezTo>
                  <a:cubicBezTo>
                    <a:pt x="5860" y="131880"/>
                    <a:pt x="3814" y="128867"/>
                    <a:pt x="2288" y="125406"/>
                  </a:cubicBezTo>
                  <a:cubicBezTo>
                    <a:pt x="763" y="121946"/>
                    <a:pt x="0" y="118244"/>
                    <a:pt x="0" y="114300"/>
                  </a:cubicBezTo>
                  <a:cubicBezTo>
                    <a:pt x="0" y="103808"/>
                    <a:pt x="1358" y="93687"/>
                    <a:pt x="4074" y="83939"/>
                  </a:cubicBezTo>
                  <a:cubicBezTo>
                    <a:pt x="6790" y="74191"/>
                    <a:pt x="10623" y="65075"/>
                    <a:pt x="15571" y="56592"/>
                  </a:cubicBezTo>
                  <a:cubicBezTo>
                    <a:pt x="20520" y="48109"/>
                    <a:pt x="26473" y="40388"/>
                    <a:pt x="33431" y="33431"/>
                  </a:cubicBezTo>
                  <a:cubicBezTo>
                    <a:pt x="40388" y="26473"/>
                    <a:pt x="48109" y="20520"/>
                    <a:pt x="56592" y="15571"/>
                  </a:cubicBezTo>
                  <a:cubicBezTo>
                    <a:pt x="65075" y="10623"/>
                    <a:pt x="74172" y="6790"/>
                    <a:pt x="83883" y="4074"/>
                  </a:cubicBezTo>
                  <a:cubicBezTo>
                    <a:pt x="93594" y="1358"/>
                    <a:pt x="103733" y="0"/>
                    <a:pt x="114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1" name="Freeform: Shape 130">
              <a:extLst>
                <a:ext uri="{FF2B5EF4-FFF2-40B4-BE49-F238E27FC236}">
                  <a16:creationId xmlns:a16="http://schemas.microsoft.com/office/drawing/2014/main" id="{C41CFF9E-FA31-4BC4-84CD-40D28D90BF53}"/>
                </a:ext>
              </a:extLst>
            </p:cNvPr>
            <p:cNvSpPr/>
            <p:nvPr/>
          </p:nvSpPr>
          <p:spPr>
            <a:xfrm>
              <a:off x="4832177" y="5076626"/>
              <a:ext cx="419879" cy="449871"/>
            </a:xfrm>
            <a:custGeom>
              <a:avLst/>
              <a:gdLst/>
              <a:ahLst/>
              <a:cxnLst/>
              <a:rect l="l" t="t" r="r" b="b"/>
              <a:pathLst>
                <a:path w="200025" h="214313">
                  <a:moveTo>
                    <a:pt x="128587" y="0"/>
                  </a:moveTo>
                  <a:cubicBezTo>
                    <a:pt x="134242" y="0"/>
                    <a:pt x="139712" y="1079"/>
                    <a:pt x="144995" y="3237"/>
                  </a:cubicBezTo>
                  <a:cubicBezTo>
                    <a:pt x="150279" y="5395"/>
                    <a:pt x="154930" y="8483"/>
                    <a:pt x="158948" y="12502"/>
                  </a:cubicBezTo>
                  <a:cubicBezTo>
                    <a:pt x="162966" y="16520"/>
                    <a:pt x="165887" y="20873"/>
                    <a:pt x="167710" y="25561"/>
                  </a:cubicBezTo>
                  <a:cubicBezTo>
                    <a:pt x="169533" y="30249"/>
                    <a:pt x="170724" y="35105"/>
                    <a:pt x="171282" y="40128"/>
                  </a:cubicBezTo>
                  <a:cubicBezTo>
                    <a:pt x="171840" y="45151"/>
                    <a:pt x="172008" y="50304"/>
                    <a:pt x="171784" y="55587"/>
                  </a:cubicBezTo>
                  <a:cubicBezTo>
                    <a:pt x="171561" y="60871"/>
                    <a:pt x="171450" y="66154"/>
                    <a:pt x="171450" y="71438"/>
                  </a:cubicBezTo>
                  <a:cubicBezTo>
                    <a:pt x="171450" y="75382"/>
                    <a:pt x="172212" y="79084"/>
                    <a:pt x="173738" y="82544"/>
                  </a:cubicBezTo>
                  <a:cubicBezTo>
                    <a:pt x="175263" y="86004"/>
                    <a:pt x="177310" y="89018"/>
                    <a:pt x="179877" y="91585"/>
                  </a:cubicBezTo>
                  <a:cubicBezTo>
                    <a:pt x="182444" y="94153"/>
                    <a:pt x="185458" y="96199"/>
                    <a:pt x="188918" y="97724"/>
                  </a:cubicBezTo>
                  <a:cubicBezTo>
                    <a:pt x="192378" y="99250"/>
                    <a:pt x="196081" y="100013"/>
                    <a:pt x="200025" y="100013"/>
                  </a:cubicBezTo>
                  <a:lnTo>
                    <a:pt x="200025" y="114300"/>
                  </a:lnTo>
                  <a:cubicBezTo>
                    <a:pt x="196081" y="114300"/>
                    <a:pt x="192378" y="115063"/>
                    <a:pt x="188918" y="116588"/>
                  </a:cubicBezTo>
                  <a:cubicBezTo>
                    <a:pt x="185458" y="118114"/>
                    <a:pt x="182444" y="120160"/>
                    <a:pt x="179877" y="122728"/>
                  </a:cubicBezTo>
                  <a:cubicBezTo>
                    <a:pt x="177310" y="125295"/>
                    <a:pt x="175263" y="128327"/>
                    <a:pt x="173738" y="131825"/>
                  </a:cubicBezTo>
                  <a:cubicBezTo>
                    <a:pt x="172212" y="135322"/>
                    <a:pt x="171450" y="139006"/>
                    <a:pt x="171450" y="142875"/>
                  </a:cubicBezTo>
                  <a:cubicBezTo>
                    <a:pt x="171450" y="148159"/>
                    <a:pt x="171561" y="153442"/>
                    <a:pt x="171784" y="158725"/>
                  </a:cubicBezTo>
                  <a:cubicBezTo>
                    <a:pt x="172008" y="164009"/>
                    <a:pt x="171840" y="169162"/>
                    <a:pt x="171282" y="174185"/>
                  </a:cubicBezTo>
                  <a:cubicBezTo>
                    <a:pt x="170724" y="179208"/>
                    <a:pt x="169533" y="184063"/>
                    <a:pt x="167710" y="188751"/>
                  </a:cubicBezTo>
                  <a:cubicBezTo>
                    <a:pt x="165887" y="193439"/>
                    <a:pt x="162966" y="197793"/>
                    <a:pt x="158948" y="201811"/>
                  </a:cubicBezTo>
                  <a:cubicBezTo>
                    <a:pt x="154930" y="205829"/>
                    <a:pt x="150279" y="208918"/>
                    <a:pt x="144995" y="211076"/>
                  </a:cubicBezTo>
                  <a:cubicBezTo>
                    <a:pt x="139712" y="213234"/>
                    <a:pt x="134242" y="214313"/>
                    <a:pt x="128587" y="214313"/>
                  </a:cubicBezTo>
                  <a:lnTo>
                    <a:pt x="128587" y="200025"/>
                  </a:lnTo>
                  <a:cubicBezTo>
                    <a:pt x="132457" y="200025"/>
                    <a:pt x="136140" y="199262"/>
                    <a:pt x="139638" y="197737"/>
                  </a:cubicBezTo>
                  <a:cubicBezTo>
                    <a:pt x="143135" y="196211"/>
                    <a:pt x="146167" y="194165"/>
                    <a:pt x="148735" y="191598"/>
                  </a:cubicBezTo>
                  <a:cubicBezTo>
                    <a:pt x="151302" y="189030"/>
                    <a:pt x="153348" y="186017"/>
                    <a:pt x="154874" y="182556"/>
                  </a:cubicBezTo>
                  <a:cubicBezTo>
                    <a:pt x="156399" y="179096"/>
                    <a:pt x="157162" y="175394"/>
                    <a:pt x="157162" y="171450"/>
                  </a:cubicBezTo>
                  <a:cubicBezTo>
                    <a:pt x="157162" y="167283"/>
                    <a:pt x="157088" y="163172"/>
                    <a:pt x="156939" y="159116"/>
                  </a:cubicBezTo>
                  <a:cubicBezTo>
                    <a:pt x="156790" y="155060"/>
                    <a:pt x="156771" y="151079"/>
                    <a:pt x="156883" y="147173"/>
                  </a:cubicBezTo>
                  <a:cubicBezTo>
                    <a:pt x="156995" y="143266"/>
                    <a:pt x="157348" y="139471"/>
                    <a:pt x="157943" y="135787"/>
                  </a:cubicBezTo>
                  <a:cubicBezTo>
                    <a:pt x="158539" y="132104"/>
                    <a:pt x="159543" y="128588"/>
                    <a:pt x="160957" y="125239"/>
                  </a:cubicBezTo>
                  <a:cubicBezTo>
                    <a:pt x="162371" y="121890"/>
                    <a:pt x="164306" y="118691"/>
                    <a:pt x="166761" y="115640"/>
                  </a:cubicBezTo>
                  <a:cubicBezTo>
                    <a:pt x="169217" y="112589"/>
                    <a:pt x="172380" y="109761"/>
                    <a:pt x="176249" y="107156"/>
                  </a:cubicBezTo>
                  <a:cubicBezTo>
                    <a:pt x="172380" y="104552"/>
                    <a:pt x="169217" y="101724"/>
                    <a:pt x="166761" y="98673"/>
                  </a:cubicBezTo>
                  <a:cubicBezTo>
                    <a:pt x="164306" y="95622"/>
                    <a:pt x="162371" y="92422"/>
                    <a:pt x="160957" y="89074"/>
                  </a:cubicBezTo>
                  <a:cubicBezTo>
                    <a:pt x="159543" y="85725"/>
                    <a:pt x="158539" y="82209"/>
                    <a:pt x="157943" y="78526"/>
                  </a:cubicBezTo>
                  <a:cubicBezTo>
                    <a:pt x="157348" y="74842"/>
                    <a:pt x="156995" y="71047"/>
                    <a:pt x="156883" y="67140"/>
                  </a:cubicBezTo>
                  <a:cubicBezTo>
                    <a:pt x="156771" y="63233"/>
                    <a:pt x="156790" y="59252"/>
                    <a:pt x="156939" y="55197"/>
                  </a:cubicBezTo>
                  <a:cubicBezTo>
                    <a:pt x="157088" y="51141"/>
                    <a:pt x="157162" y="47030"/>
                    <a:pt x="157162" y="42863"/>
                  </a:cubicBezTo>
                  <a:cubicBezTo>
                    <a:pt x="157162" y="38993"/>
                    <a:pt x="156399" y="35310"/>
                    <a:pt x="154874" y="31812"/>
                  </a:cubicBezTo>
                  <a:cubicBezTo>
                    <a:pt x="153348" y="28315"/>
                    <a:pt x="151302" y="25282"/>
                    <a:pt x="148735" y="22715"/>
                  </a:cubicBezTo>
                  <a:cubicBezTo>
                    <a:pt x="146167" y="20148"/>
                    <a:pt x="143135" y="18101"/>
                    <a:pt x="139638" y="16576"/>
                  </a:cubicBezTo>
                  <a:cubicBezTo>
                    <a:pt x="136140" y="15050"/>
                    <a:pt x="132457" y="14288"/>
                    <a:pt x="128587" y="14288"/>
                  </a:cubicBezTo>
                  <a:close/>
                  <a:moveTo>
                    <a:pt x="71437" y="0"/>
                  </a:moveTo>
                  <a:lnTo>
                    <a:pt x="71437" y="14288"/>
                  </a:lnTo>
                  <a:cubicBezTo>
                    <a:pt x="67493" y="14288"/>
                    <a:pt x="63791" y="15050"/>
                    <a:pt x="60331" y="16576"/>
                  </a:cubicBezTo>
                  <a:cubicBezTo>
                    <a:pt x="56870" y="18101"/>
                    <a:pt x="53857" y="20148"/>
                    <a:pt x="51289" y="22715"/>
                  </a:cubicBezTo>
                  <a:cubicBezTo>
                    <a:pt x="48722" y="25282"/>
                    <a:pt x="46676" y="28315"/>
                    <a:pt x="45150" y="31812"/>
                  </a:cubicBezTo>
                  <a:cubicBezTo>
                    <a:pt x="43625" y="35310"/>
                    <a:pt x="42862" y="38993"/>
                    <a:pt x="42862" y="42863"/>
                  </a:cubicBezTo>
                  <a:cubicBezTo>
                    <a:pt x="42862" y="47030"/>
                    <a:pt x="42936" y="51141"/>
                    <a:pt x="43085" y="55197"/>
                  </a:cubicBezTo>
                  <a:cubicBezTo>
                    <a:pt x="43234" y="59252"/>
                    <a:pt x="43253" y="63233"/>
                    <a:pt x="43141" y="67140"/>
                  </a:cubicBezTo>
                  <a:cubicBezTo>
                    <a:pt x="43029" y="71047"/>
                    <a:pt x="42676" y="74842"/>
                    <a:pt x="42081" y="78526"/>
                  </a:cubicBezTo>
                  <a:cubicBezTo>
                    <a:pt x="41485" y="82209"/>
                    <a:pt x="40481" y="85725"/>
                    <a:pt x="39067" y="89074"/>
                  </a:cubicBezTo>
                  <a:cubicBezTo>
                    <a:pt x="37653" y="92422"/>
                    <a:pt x="35718" y="95622"/>
                    <a:pt x="33263" y="98673"/>
                  </a:cubicBezTo>
                  <a:cubicBezTo>
                    <a:pt x="30807" y="101724"/>
                    <a:pt x="27644" y="104552"/>
                    <a:pt x="23775" y="107156"/>
                  </a:cubicBezTo>
                  <a:cubicBezTo>
                    <a:pt x="27644" y="109761"/>
                    <a:pt x="30807" y="112589"/>
                    <a:pt x="33263" y="115640"/>
                  </a:cubicBezTo>
                  <a:cubicBezTo>
                    <a:pt x="35718" y="118691"/>
                    <a:pt x="37653" y="121890"/>
                    <a:pt x="39067" y="125239"/>
                  </a:cubicBezTo>
                  <a:cubicBezTo>
                    <a:pt x="40481" y="128588"/>
                    <a:pt x="41485" y="132104"/>
                    <a:pt x="42081" y="135787"/>
                  </a:cubicBezTo>
                  <a:cubicBezTo>
                    <a:pt x="42676" y="139471"/>
                    <a:pt x="43029" y="143266"/>
                    <a:pt x="43141" y="147173"/>
                  </a:cubicBezTo>
                  <a:cubicBezTo>
                    <a:pt x="43253" y="151079"/>
                    <a:pt x="43234" y="155060"/>
                    <a:pt x="43085" y="159116"/>
                  </a:cubicBezTo>
                  <a:cubicBezTo>
                    <a:pt x="42936" y="163172"/>
                    <a:pt x="42862" y="167283"/>
                    <a:pt x="42862" y="171450"/>
                  </a:cubicBezTo>
                  <a:cubicBezTo>
                    <a:pt x="42862" y="175394"/>
                    <a:pt x="43625" y="179096"/>
                    <a:pt x="45150" y="182556"/>
                  </a:cubicBezTo>
                  <a:cubicBezTo>
                    <a:pt x="46676" y="186017"/>
                    <a:pt x="48722" y="189030"/>
                    <a:pt x="51289" y="191598"/>
                  </a:cubicBezTo>
                  <a:cubicBezTo>
                    <a:pt x="53857" y="194165"/>
                    <a:pt x="56870" y="196211"/>
                    <a:pt x="60331" y="197737"/>
                  </a:cubicBezTo>
                  <a:cubicBezTo>
                    <a:pt x="63791" y="199262"/>
                    <a:pt x="67493" y="200025"/>
                    <a:pt x="71437" y="200025"/>
                  </a:cubicBezTo>
                  <a:lnTo>
                    <a:pt x="71437" y="214313"/>
                  </a:lnTo>
                  <a:cubicBezTo>
                    <a:pt x="65782" y="214313"/>
                    <a:pt x="60312" y="213234"/>
                    <a:pt x="55029" y="211076"/>
                  </a:cubicBezTo>
                  <a:cubicBezTo>
                    <a:pt x="49745" y="208918"/>
                    <a:pt x="45094" y="205829"/>
                    <a:pt x="41076" y="201811"/>
                  </a:cubicBezTo>
                  <a:cubicBezTo>
                    <a:pt x="37058" y="197793"/>
                    <a:pt x="34137" y="193439"/>
                    <a:pt x="32314" y="188751"/>
                  </a:cubicBezTo>
                  <a:cubicBezTo>
                    <a:pt x="30491" y="184063"/>
                    <a:pt x="29300" y="179208"/>
                    <a:pt x="28742" y="174185"/>
                  </a:cubicBezTo>
                  <a:cubicBezTo>
                    <a:pt x="28184" y="169162"/>
                    <a:pt x="28016" y="164009"/>
                    <a:pt x="28240" y="158725"/>
                  </a:cubicBezTo>
                  <a:cubicBezTo>
                    <a:pt x="28463" y="153442"/>
                    <a:pt x="28575" y="148159"/>
                    <a:pt x="28575" y="142875"/>
                  </a:cubicBezTo>
                  <a:cubicBezTo>
                    <a:pt x="28575" y="139006"/>
                    <a:pt x="27812" y="135322"/>
                    <a:pt x="26286" y="131825"/>
                  </a:cubicBezTo>
                  <a:cubicBezTo>
                    <a:pt x="24761" y="128327"/>
                    <a:pt x="22714" y="125295"/>
                    <a:pt x="20147" y="122728"/>
                  </a:cubicBezTo>
                  <a:cubicBezTo>
                    <a:pt x="17580" y="120160"/>
                    <a:pt x="14547" y="118114"/>
                    <a:pt x="11050" y="116588"/>
                  </a:cubicBezTo>
                  <a:cubicBezTo>
                    <a:pt x="7553" y="115063"/>
                    <a:pt x="3869" y="114300"/>
                    <a:pt x="0" y="114300"/>
                  </a:cubicBezTo>
                  <a:lnTo>
                    <a:pt x="0" y="100013"/>
                  </a:lnTo>
                  <a:cubicBezTo>
                    <a:pt x="3869" y="100013"/>
                    <a:pt x="7553" y="99250"/>
                    <a:pt x="11050" y="97724"/>
                  </a:cubicBezTo>
                  <a:cubicBezTo>
                    <a:pt x="14547" y="96199"/>
                    <a:pt x="17580" y="94153"/>
                    <a:pt x="20147" y="91585"/>
                  </a:cubicBezTo>
                  <a:cubicBezTo>
                    <a:pt x="22714" y="89018"/>
                    <a:pt x="24761" y="86004"/>
                    <a:pt x="26286" y="82544"/>
                  </a:cubicBezTo>
                  <a:cubicBezTo>
                    <a:pt x="27812" y="79084"/>
                    <a:pt x="28575" y="75382"/>
                    <a:pt x="28575" y="71438"/>
                  </a:cubicBezTo>
                  <a:cubicBezTo>
                    <a:pt x="28575" y="66154"/>
                    <a:pt x="28463" y="60871"/>
                    <a:pt x="28240" y="55587"/>
                  </a:cubicBezTo>
                  <a:cubicBezTo>
                    <a:pt x="28016" y="50304"/>
                    <a:pt x="28184" y="45151"/>
                    <a:pt x="28742" y="40128"/>
                  </a:cubicBezTo>
                  <a:cubicBezTo>
                    <a:pt x="29300" y="35105"/>
                    <a:pt x="30491" y="30249"/>
                    <a:pt x="32314" y="25561"/>
                  </a:cubicBezTo>
                  <a:cubicBezTo>
                    <a:pt x="34137" y="20873"/>
                    <a:pt x="37058" y="16520"/>
                    <a:pt x="41076" y="12502"/>
                  </a:cubicBezTo>
                  <a:cubicBezTo>
                    <a:pt x="45094" y="8483"/>
                    <a:pt x="49745" y="5395"/>
                    <a:pt x="55029" y="3237"/>
                  </a:cubicBezTo>
                  <a:cubicBezTo>
                    <a:pt x="60312" y="1079"/>
                    <a:pt x="65782" y="0"/>
                    <a:pt x="71437" y="0"/>
                  </a:cubicBezTo>
                  <a:close/>
                </a:path>
              </a:pathLst>
            </a:custGeom>
            <a:solidFill>
              <a:schemeClr val="tx1"/>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Freeform: Shape 131">
              <a:extLst>
                <a:ext uri="{FF2B5EF4-FFF2-40B4-BE49-F238E27FC236}">
                  <a16:creationId xmlns:a16="http://schemas.microsoft.com/office/drawing/2014/main" id="{848D8433-9528-4AEB-8350-E92A34C44EDC}"/>
                </a:ext>
              </a:extLst>
            </p:cNvPr>
            <p:cNvSpPr/>
            <p:nvPr/>
          </p:nvSpPr>
          <p:spPr>
            <a:xfrm>
              <a:off x="6561442" y="5048707"/>
              <a:ext cx="479861" cy="479861"/>
            </a:xfrm>
            <a:custGeom>
              <a:avLst/>
              <a:gdLst/>
              <a:ahLst/>
              <a:cxnLst/>
              <a:rect l="l" t="t" r="r" b="b"/>
              <a:pathLst>
                <a:path w="228600" h="228600">
                  <a:moveTo>
                    <a:pt x="28575" y="185738"/>
                  </a:moveTo>
                  <a:cubicBezTo>
                    <a:pt x="26566" y="185738"/>
                    <a:pt x="24706" y="186110"/>
                    <a:pt x="22994" y="186854"/>
                  </a:cubicBezTo>
                  <a:cubicBezTo>
                    <a:pt x="21282" y="187598"/>
                    <a:pt x="19776" y="188621"/>
                    <a:pt x="18473" y="189923"/>
                  </a:cubicBezTo>
                  <a:cubicBezTo>
                    <a:pt x="17171" y="191226"/>
                    <a:pt x="16148" y="192733"/>
                    <a:pt x="15404" y="194444"/>
                  </a:cubicBezTo>
                  <a:cubicBezTo>
                    <a:pt x="14660" y="196156"/>
                    <a:pt x="14288" y="198016"/>
                    <a:pt x="14288" y="200025"/>
                  </a:cubicBezTo>
                  <a:lnTo>
                    <a:pt x="14288" y="214313"/>
                  </a:lnTo>
                  <a:lnTo>
                    <a:pt x="28575" y="214313"/>
                  </a:lnTo>
                  <a:cubicBezTo>
                    <a:pt x="30584" y="214313"/>
                    <a:pt x="32445" y="213941"/>
                    <a:pt x="34156" y="213196"/>
                  </a:cubicBezTo>
                  <a:cubicBezTo>
                    <a:pt x="35868" y="212452"/>
                    <a:pt x="37375" y="211429"/>
                    <a:pt x="38677" y="210127"/>
                  </a:cubicBezTo>
                  <a:cubicBezTo>
                    <a:pt x="39979" y="208825"/>
                    <a:pt x="41002" y="207318"/>
                    <a:pt x="41746" y="205606"/>
                  </a:cubicBezTo>
                  <a:cubicBezTo>
                    <a:pt x="42490" y="203895"/>
                    <a:pt x="42863" y="202034"/>
                    <a:pt x="42863" y="200025"/>
                  </a:cubicBezTo>
                  <a:cubicBezTo>
                    <a:pt x="42863" y="198016"/>
                    <a:pt x="42490" y="196156"/>
                    <a:pt x="41746" y="194444"/>
                  </a:cubicBezTo>
                  <a:cubicBezTo>
                    <a:pt x="41002" y="192733"/>
                    <a:pt x="39979" y="191226"/>
                    <a:pt x="38677" y="189923"/>
                  </a:cubicBezTo>
                  <a:cubicBezTo>
                    <a:pt x="37375" y="188621"/>
                    <a:pt x="35868" y="187598"/>
                    <a:pt x="34156" y="186854"/>
                  </a:cubicBezTo>
                  <a:cubicBezTo>
                    <a:pt x="32445" y="186110"/>
                    <a:pt x="30584" y="185738"/>
                    <a:pt x="28575" y="185738"/>
                  </a:cubicBezTo>
                  <a:close/>
                  <a:moveTo>
                    <a:pt x="28575" y="171450"/>
                  </a:moveTo>
                  <a:cubicBezTo>
                    <a:pt x="32519" y="171450"/>
                    <a:pt x="36221" y="172194"/>
                    <a:pt x="39681" y="173683"/>
                  </a:cubicBezTo>
                  <a:cubicBezTo>
                    <a:pt x="43142" y="175171"/>
                    <a:pt x="46174" y="177217"/>
                    <a:pt x="48778" y="179822"/>
                  </a:cubicBezTo>
                  <a:cubicBezTo>
                    <a:pt x="51383" y="182426"/>
                    <a:pt x="53429" y="185459"/>
                    <a:pt x="54918" y="188919"/>
                  </a:cubicBezTo>
                  <a:cubicBezTo>
                    <a:pt x="56406" y="192379"/>
                    <a:pt x="57150" y="196081"/>
                    <a:pt x="57150" y="200025"/>
                  </a:cubicBezTo>
                  <a:cubicBezTo>
                    <a:pt x="57150" y="203969"/>
                    <a:pt x="56406" y="207671"/>
                    <a:pt x="54918" y="211131"/>
                  </a:cubicBezTo>
                  <a:cubicBezTo>
                    <a:pt x="53429" y="214592"/>
                    <a:pt x="51383" y="217624"/>
                    <a:pt x="48778" y="220229"/>
                  </a:cubicBezTo>
                  <a:cubicBezTo>
                    <a:pt x="46174" y="222833"/>
                    <a:pt x="43142" y="224879"/>
                    <a:pt x="39681" y="226368"/>
                  </a:cubicBezTo>
                  <a:cubicBezTo>
                    <a:pt x="36221" y="227856"/>
                    <a:pt x="32519" y="228600"/>
                    <a:pt x="28575" y="228600"/>
                  </a:cubicBezTo>
                  <a:lnTo>
                    <a:pt x="0" y="228600"/>
                  </a:lnTo>
                  <a:lnTo>
                    <a:pt x="0" y="200025"/>
                  </a:lnTo>
                  <a:cubicBezTo>
                    <a:pt x="0" y="196081"/>
                    <a:pt x="744" y="192379"/>
                    <a:pt x="2232" y="188919"/>
                  </a:cubicBezTo>
                  <a:cubicBezTo>
                    <a:pt x="3721" y="185459"/>
                    <a:pt x="5767" y="182426"/>
                    <a:pt x="8372" y="179822"/>
                  </a:cubicBezTo>
                  <a:cubicBezTo>
                    <a:pt x="10976" y="177217"/>
                    <a:pt x="14008" y="175171"/>
                    <a:pt x="17469" y="173683"/>
                  </a:cubicBezTo>
                  <a:cubicBezTo>
                    <a:pt x="20929" y="172194"/>
                    <a:pt x="24631" y="171450"/>
                    <a:pt x="28575" y="171450"/>
                  </a:cubicBezTo>
                  <a:close/>
                  <a:moveTo>
                    <a:pt x="148679" y="152921"/>
                  </a:moveTo>
                  <a:cubicBezTo>
                    <a:pt x="145405" y="155302"/>
                    <a:pt x="142094" y="157591"/>
                    <a:pt x="138745" y="159786"/>
                  </a:cubicBezTo>
                  <a:cubicBezTo>
                    <a:pt x="135396" y="161981"/>
                    <a:pt x="132011" y="164158"/>
                    <a:pt x="128588" y="166316"/>
                  </a:cubicBezTo>
                  <a:lnTo>
                    <a:pt x="128588" y="185738"/>
                  </a:lnTo>
                  <a:lnTo>
                    <a:pt x="137740" y="185738"/>
                  </a:lnTo>
                  <a:close/>
                  <a:moveTo>
                    <a:pt x="67084" y="119993"/>
                  </a:moveTo>
                  <a:cubicBezTo>
                    <a:pt x="64926" y="123788"/>
                    <a:pt x="62787" y="127583"/>
                    <a:pt x="60666" y="131378"/>
                  </a:cubicBezTo>
                  <a:cubicBezTo>
                    <a:pt x="58545" y="135173"/>
                    <a:pt x="56406" y="139006"/>
                    <a:pt x="54248" y="142875"/>
                  </a:cubicBezTo>
                  <a:lnTo>
                    <a:pt x="85837" y="174352"/>
                  </a:lnTo>
                  <a:cubicBezTo>
                    <a:pt x="89632" y="172194"/>
                    <a:pt x="93427" y="170055"/>
                    <a:pt x="97222" y="167934"/>
                  </a:cubicBezTo>
                  <a:cubicBezTo>
                    <a:pt x="101017" y="165813"/>
                    <a:pt x="104812" y="163674"/>
                    <a:pt x="108607" y="161516"/>
                  </a:cubicBezTo>
                  <a:close/>
                  <a:moveTo>
                    <a:pt x="75679" y="79921"/>
                  </a:moveTo>
                  <a:lnTo>
                    <a:pt x="42863" y="90860"/>
                  </a:lnTo>
                  <a:lnTo>
                    <a:pt x="42863" y="100013"/>
                  </a:lnTo>
                  <a:lnTo>
                    <a:pt x="62285" y="100013"/>
                  </a:lnTo>
                  <a:cubicBezTo>
                    <a:pt x="64443" y="96590"/>
                    <a:pt x="66619" y="93204"/>
                    <a:pt x="68814" y="89855"/>
                  </a:cubicBezTo>
                  <a:cubicBezTo>
                    <a:pt x="71010" y="86506"/>
                    <a:pt x="73298" y="83195"/>
                    <a:pt x="75679" y="79921"/>
                  </a:cubicBezTo>
                  <a:close/>
                  <a:moveTo>
                    <a:pt x="142875" y="71438"/>
                  </a:moveTo>
                  <a:cubicBezTo>
                    <a:pt x="140866" y="71438"/>
                    <a:pt x="139005" y="71810"/>
                    <a:pt x="137294" y="72554"/>
                  </a:cubicBezTo>
                  <a:cubicBezTo>
                    <a:pt x="135582" y="73298"/>
                    <a:pt x="134076" y="74321"/>
                    <a:pt x="132773" y="75623"/>
                  </a:cubicBezTo>
                  <a:cubicBezTo>
                    <a:pt x="131471" y="76926"/>
                    <a:pt x="130448" y="78433"/>
                    <a:pt x="129704" y="80144"/>
                  </a:cubicBezTo>
                  <a:cubicBezTo>
                    <a:pt x="128960" y="81856"/>
                    <a:pt x="128588" y="83716"/>
                    <a:pt x="128588" y="85725"/>
                  </a:cubicBezTo>
                  <a:cubicBezTo>
                    <a:pt x="128588" y="87734"/>
                    <a:pt x="128960" y="89595"/>
                    <a:pt x="129704" y="91306"/>
                  </a:cubicBezTo>
                  <a:cubicBezTo>
                    <a:pt x="130448" y="93018"/>
                    <a:pt x="131471" y="94525"/>
                    <a:pt x="132773" y="95827"/>
                  </a:cubicBezTo>
                  <a:cubicBezTo>
                    <a:pt x="134076" y="97129"/>
                    <a:pt x="135582" y="98152"/>
                    <a:pt x="137294" y="98896"/>
                  </a:cubicBezTo>
                  <a:cubicBezTo>
                    <a:pt x="139005" y="99641"/>
                    <a:pt x="140866" y="100013"/>
                    <a:pt x="142875" y="100013"/>
                  </a:cubicBezTo>
                  <a:cubicBezTo>
                    <a:pt x="144884" y="100013"/>
                    <a:pt x="146745" y="99641"/>
                    <a:pt x="148456" y="98896"/>
                  </a:cubicBezTo>
                  <a:cubicBezTo>
                    <a:pt x="150168" y="98152"/>
                    <a:pt x="151674" y="97129"/>
                    <a:pt x="152977" y="95827"/>
                  </a:cubicBezTo>
                  <a:cubicBezTo>
                    <a:pt x="154279" y="94525"/>
                    <a:pt x="155302" y="93018"/>
                    <a:pt x="156046" y="91306"/>
                  </a:cubicBezTo>
                  <a:cubicBezTo>
                    <a:pt x="156790" y="89595"/>
                    <a:pt x="157163" y="87734"/>
                    <a:pt x="157163" y="85725"/>
                  </a:cubicBezTo>
                  <a:cubicBezTo>
                    <a:pt x="157163" y="83716"/>
                    <a:pt x="156790" y="81856"/>
                    <a:pt x="156046" y="80144"/>
                  </a:cubicBezTo>
                  <a:cubicBezTo>
                    <a:pt x="155302" y="78433"/>
                    <a:pt x="154279" y="76926"/>
                    <a:pt x="152977" y="75623"/>
                  </a:cubicBezTo>
                  <a:cubicBezTo>
                    <a:pt x="151674" y="74321"/>
                    <a:pt x="150168" y="73298"/>
                    <a:pt x="148456" y="72554"/>
                  </a:cubicBezTo>
                  <a:cubicBezTo>
                    <a:pt x="146745" y="71810"/>
                    <a:pt x="144884" y="71438"/>
                    <a:pt x="142875" y="71438"/>
                  </a:cubicBezTo>
                  <a:close/>
                  <a:moveTo>
                    <a:pt x="142875" y="57150"/>
                  </a:moveTo>
                  <a:cubicBezTo>
                    <a:pt x="146819" y="57150"/>
                    <a:pt x="150521" y="57894"/>
                    <a:pt x="153981" y="59383"/>
                  </a:cubicBezTo>
                  <a:cubicBezTo>
                    <a:pt x="157442" y="60871"/>
                    <a:pt x="160474" y="62917"/>
                    <a:pt x="163078" y="65522"/>
                  </a:cubicBezTo>
                  <a:cubicBezTo>
                    <a:pt x="165683" y="68126"/>
                    <a:pt x="167729" y="71159"/>
                    <a:pt x="169218" y="74619"/>
                  </a:cubicBezTo>
                  <a:cubicBezTo>
                    <a:pt x="170706" y="78079"/>
                    <a:pt x="171450" y="81781"/>
                    <a:pt x="171450" y="85725"/>
                  </a:cubicBezTo>
                  <a:cubicBezTo>
                    <a:pt x="171450" y="89669"/>
                    <a:pt x="170706" y="93371"/>
                    <a:pt x="169218" y="96831"/>
                  </a:cubicBezTo>
                  <a:cubicBezTo>
                    <a:pt x="167729" y="100292"/>
                    <a:pt x="165683" y="103324"/>
                    <a:pt x="163078" y="105929"/>
                  </a:cubicBezTo>
                  <a:cubicBezTo>
                    <a:pt x="160474" y="108533"/>
                    <a:pt x="157442" y="110579"/>
                    <a:pt x="153981" y="112068"/>
                  </a:cubicBezTo>
                  <a:cubicBezTo>
                    <a:pt x="150521" y="113556"/>
                    <a:pt x="146819" y="114300"/>
                    <a:pt x="142875" y="114300"/>
                  </a:cubicBezTo>
                  <a:cubicBezTo>
                    <a:pt x="138931" y="114300"/>
                    <a:pt x="135229" y="113556"/>
                    <a:pt x="131769" y="112068"/>
                  </a:cubicBezTo>
                  <a:cubicBezTo>
                    <a:pt x="128308" y="110579"/>
                    <a:pt x="125276" y="108533"/>
                    <a:pt x="122672" y="105929"/>
                  </a:cubicBezTo>
                  <a:cubicBezTo>
                    <a:pt x="120067" y="103324"/>
                    <a:pt x="118021" y="100292"/>
                    <a:pt x="116532" y="96831"/>
                  </a:cubicBezTo>
                  <a:cubicBezTo>
                    <a:pt x="115044" y="93371"/>
                    <a:pt x="114300" y="89669"/>
                    <a:pt x="114300" y="85725"/>
                  </a:cubicBezTo>
                  <a:cubicBezTo>
                    <a:pt x="114300" y="81781"/>
                    <a:pt x="115044" y="78079"/>
                    <a:pt x="116532" y="74619"/>
                  </a:cubicBezTo>
                  <a:cubicBezTo>
                    <a:pt x="118021" y="71159"/>
                    <a:pt x="120067" y="68126"/>
                    <a:pt x="122672" y="65522"/>
                  </a:cubicBezTo>
                  <a:cubicBezTo>
                    <a:pt x="125276" y="62917"/>
                    <a:pt x="128308" y="60871"/>
                    <a:pt x="131769" y="59383"/>
                  </a:cubicBezTo>
                  <a:cubicBezTo>
                    <a:pt x="135229" y="57894"/>
                    <a:pt x="138931" y="57150"/>
                    <a:pt x="142875" y="57150"/>
                  </a:cubicBezTo>
                  <a:close/>
                  <a:moveTo>
                    <a:pt x="214201" y="14399"/>
                  </a:moveTo>
                  <a:cubicBezTo>
                    <a:pt x="203783" y="14771"/>
                    <a:pt x="193979" y="15943"/>
                    <a:pt x="184789" y="17915"/>
                  </a:cubicBezTo>
                  <a:cubicBezTo>
                    <a:pt x="175599" y="19887"/>
                    <a:pt x="166855" y="22734"/>
                    <a:pt x="158558" y="26454"/>
                  </a:cubicBezTo>
                  <a:cubicBezTo>
                    <a:pt x="150261" y="30175"/>
                    <a:pt x="142280" y="34770"/>
                    <a:pt x="134615" y="40240"/>
                  </a:cubicBezTo>
                  <a:cubicBezTo>
                    <a:pt x="126950" y="45709"/>
                    <a:pt x="119397" y="52090"/>
                    <a:pt x="111956" y="59383"/>
                  </a:cubicBezTo>
                  <a:cubicBezTo>
                    <a:pt x="104589" y="66601"/>
                    <a:pt x="97855" y="74210"/>
                    <a:pt x="91753" y="82209"/>
                  </a:cubicBezTo>
                  <a:cubicBezTo>
                    <a:pt x="85651" y="90209"/>
                    <a:pt x="79921" y="98599"/>
                    <a:pt x="74563" y="107380"/>
                  </a:cubicBezTo>
                  <a:lnTo>
                    <a:pt x="121221" y="154037"/>
                  </a:lnTo>
                  <a:cubicBezTo>
                    <a:pt x="130001" y="148679"/>
                    <a:pt x="138373" y="142931"/>
                    <a:pt x="146335" y="136792"/>
                  </a:cubicBezTo>
                  <a:cubicBezTo>
                    <a:pt x="154298" y="130653"/>
                    <a:pt x="161888" y="123862"/>
                    <a:pt x="169106" y="116421"/>
                  </a:cubicBezTo>
                  <a:cubicBezTo>
                    <a:pt x="176473" y="109054"/>
                    <a:pt x="182891" y="101557"/>
                    <a:pt x="188361" y="93929"/>
                  </a:cubicBezTo>
                  <a:cubicBezTo>
                    <a:pt x="193830" y="86302"/>
                    <a:pt x="198425" y="78340"/>
                    <a:pt x="202146" y="70042"/>
                  </a:cubicBezTo>
                  <a:cubicBezTo>
                    <a:pt x="205867" y="61745"/>
                    <a:pt x="208713" y="53002"/>
                    <a:pt x="210685" y="43811"/>
                  </a:cubicBezTo>
                  <a:cubicBezTo>
                    <a:pt x="212657" y="34621"/>
                    <a:pt x="213829" y="24817"/>
                    <a:pt x="214201" y="14399"/>
                  </a:cubicBezTo>
                  <a:close/>
                  <a:moveTo>
                    <a:pt x="221456" y="0"/>
                  </a:moveTo>
                  <a:lnTo>
                    <a:pt x="228600" y="0"/>
                  </a:lnTo>
                  <a:lnTo>
                    <a:pt x="228600" y="7144"/>
                  </a:lnTo>
                  <a:cubicBezTo>
                    <a:pt x="228600" y="20687"/>
                    <a:pt x="227391" y="33338"/>
                    <a:pt x="224972" y="45095"/>
                  </a:cubicBezTo>
                  <a:cubicBezTo>
                    <a:pt x="222554" y="56852"/>
                    <a:pt x="218889" y="67977"/>
                    <a:pt x="213978" y="78470"/>
                  </a:cubicBezTo>
                  <a:cubicBezTo>
                    <a:pt x="209066" y="88962"/>
                    <a:pt x="202890" y="98952"/>
                    <a:pt x="195449" y="108440"/>
                  </a:cubicBezTo>
                  <a:cubicBezTo>
                    <a:pt x="188007" y="117928"/>
                    <a:pt x="179301" y="127174"/>
                    <a:pt x="169329" y="136178"/>
                  </a:cubicBezTo>
                  <a:lnTo>
                    <a:pt x="148010" y="200025"/>
                  </a:lnTo>
                  <a:lnTo>
                    <a:pt x="114300" y="200025"/>
                  </a:lnTo>
                  <a:lnTo>
                    <a:pt x="114300" y="174687"/>
                  </a:lnTo>
                  <a:cubicBezTo>
                    <a:pt x="104031" y="180715"/>
                    <a:pt x="93650" y="186519"/>
                    <a:pt x="83158" y="192100"/>
                  </a:cubicBezTo>
                  <a:lnTo>
                    <a:pt x="36500" y="145442"/>
                  </a:lnTo>
                  <a:cubicBezTo>
                    <a:pt x="42081" y="134950"/>
                    <a:pt x="47885" y="124569"/>
                    <a:pt x="53913" y="114300"/>
                  </a:cubicBezTo>
                  <a:lnTo>
                    <a:pt x="28575" y="114300"/>
                  </a:lnTo>
                  <a:lnTo>
                    <a:pt x="28575" y="80591"/>
                  </a:lnTo>
                  <a:lnTo>
                    <a:pt x="92422" y="59383"/>
                  </a:lnTo>
                  <a:cubicBezTo>
                    <a:pt x="101426" y="49337"/>
                    <a:pt x="110672" y="40593"/>
                    <a:pt x="120160" y="33152"/>
                  </a:cubicBezTo>
                  <a:cubicBezTo>
                    <a:pt x="129648" y="25710"/>
                    <a:pt x="139638" y="19534"/>
                    <a:pt x="150130" y="14622"/>
                  </a:cubicBezTo>
                  <a:cubicBezTo>
                    <a:pt x="160623" y="9711"/>
                    <a:pt x="171748" y="6046"/>
                    <a:pt x="183505" y="3628"/>
                  </a:cubicBezTo>
                  <a:cubicBezTo>
                    <a:pt x="195263" y="1209"/>
                    <a:pt x="207913" y="0"/>
                    <a:pt x="22145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3" name="Freeform: Shape 132">
              <a:extLst>
                <a:ext uri="{FF2B5EF4-FFF2-40B4-BE49-F238E27FC236}">
                  <a16:creationId xmlns:a16="http://schemas.microsoft.com/office/drawing/2014/main" id="{D11D4556-49E1-413A-9BC3-12DD88BEF3D3}"/>
                </a:ext>
              </a:extLst>
            </p:cNvPr>
            <p:cNvSpPr/>
            <p:nvPr/>
          </p:nvSpPr>
          <p:spPr>
            <a:xfrm>
              <a:off x="8590351" y="5055184"/>
              <a:ext cx="404179" cy="479861"/>
            </a:xfrm>
            <a:custGeom>
              <a:avLst/>
              <a:gdLst/>
              <a:ahLst/>
              <a:cxnLst/>
              <a:rect l="l" t="t" r="r" b="b"/>
              <a:pathLst>
                <a:path w="192546" h="228600">
                  <a:moveTo>
                    <a:pt x="33709" y="171450"/>
                  </a:moveTo>
                  <a:lnTo>
                    <a:pt x="15292" y="203485"/>
                  </a:lnTo>
                  <a:cubicBezTo>
                    <a:pt x="14622" y="204602"/>
                    <a:pt x="14287" y="205829"/>
                    <a:pt x="14287" y="207169"/>
                  </a:cubicBezTo>
                  <a:cubicBezTo>
                    <a:pt x="14287" y="209104"/>
                    <a:pt x="14975" y="210778"/>
                    <a:pt x="16352" y="212192"/>
                  </a:cubicBezTo>
                  <a:cubicBezTo>
                    <a:pt x="17729" y="213606"/>
                    <a:pt x="19422" y="214313"/>
                    <a:pt x="21431" y="214313"/>
                  </a:cubicBezTo>
                  <a:lnTo>
                    <a:pt x="171115" y="214313"/>
                  </a:lnTo>
                  <a:cubicBezTo>
                    <a:pt x="173050" y="214313"/>
                    <a:pt x="174705" y="213606"/>
                    <a:pt x="176082" y="212192"/>
                  </a:cubicBezTo>
                  <a:cubicBezTo>
                    <a:pt x="177459" y="210778"/>
                    <a:pt x="178147" y="209104"/>
                    <a:pt x="178147" y="207169"/>
                  </a:cubicBezTo>
                  <a:cubicBezTo>
                    <a:pt x="178147" y="206425"/>
                    <a:pt x="178054" y="205774"/>
                    <a:pt x="177868" y="205216"/>
                  </a:cubicBezTo>
                  <a:cubicBezTo>
                    <a:pt x="177682" y="204657"/>
                    <a:pt x="177403" y="204081"/>
                    <a:pt x="177031" y="203485"/>
                  </a:cubicBezTo>
                  <a:lnTo>
                    <a:pt x="158725" y="171450"/>
                  </a:lnTo>
                  <a:close/>
                  <a:moveTo>
                    <a:pt x="81930" y="14288"/>
                  </a:moveTo>
                  <a:lnTo>
                    <a:pt x="81930" y="81707"/>
                  </a:lnTo>
                  <a:cubicBezTo>
                    <a:pt x="81930" y="85651"/>
                    <a:pt x="80925" y="89334"/>
                    <a:pt x="78916" y="92757"/>
                  </a:cubicBezTo>
                  <a:lnTo>
                    <a:pt x="41969" y="157163"/>
                  </a:lnTo>
                  <a:lnTo>
                    <a:pt x="150465" y="157163"/>
                  </a:lnTo>
                  <a:lnTo>
                    <a:pt x="113518" y="92757"/>
                  </a:lnTo>
                  <a:cubicBezTo>
                    <a:pt x="111509" y="89334"/>
                    <a:pt x="110505" y="85651"/>
                    <a:pt x="110505" y="81707"/>
                  </a:cubicBezTo>
                  <a:lnTo>
                    <a:pt x="110505" y="14288"/>
                  </a:lnTo>
                  <a:close/>
                  <a:moveTo>
                    <a:pt x="53355" y="0"/>
                  </a:moveTo>
                  <a:lnTo>
                    <a:pt x="139080" y="0"/>
                  </a:lnTo>
                  <a:lnTo>
                    <a:pt x="139080" y="14288"/>
                  </a:lnTo>
                  <a:lnTo>
                    <a:pt x="124792" y="14288"/>
                  </a:lnTo>
                  <a:lnTo>
                    <a:pt x="124792" y="81707"/>
                  </a:lnTo>
                  <a:cubicBezTo>
                    <a:pt x="124792" y="83121"/>
                    <a:pt x="125164" y="84423"/>
                    <a:pt x="125908" y="85614"/>
                  </a:cubicBezTo>
                  <a:lnTo>
                    <a:pt x="189421" y="196230"/>
                  </a:lnTo>
                  <a:cubicBezTo>
                    <a:pt x="190462" y="197942"/>
                    <a:pt x="191244" y="199690"/>
                    <a:pt x="191765" y="201476"/>
                  </a:cubicBezTo>
                  <a:cubicBezTo>
                    <a:pt x="192286" y="203262"/>
                    <a:pt x="192546" y="205160"/>
                    <a:pt x="192546" y="207169"/>
                  </a:cubicBezTo>
                  <a:cubicBezTo>
                    <a:pt x="192546" y="210145"/>
                    <a:pt x="191988" y="212936"/>
                    <a:pt x="190872" y="215540"/>
                  </a:cubicBezTo>
                  <a:cubicBezTo>
                    <a:pt x="189755" y="218145"/>
                    <a:pt x="188230" y="220415"/>
                    <a:pt x="186295" y="222349"/>
                  </a:cubicBezTo>
                  <a:cubicBezTo>
                    <a:pt x="184360" y="224284"/>
                    <a:pt x="182091" y="225810"/>
                    <a:pt x="179486" y="226926"/>
                  </a:cubicBezTo>
                  <a:cubicBezTo>
                    <a:pt x="176882" y="228042"/>
                    <a:pt x="174091" y="228600"/>
                    <a:pt x="171115" y="228600"/>
                  </a:cubicBezTo>
                  <a:lnTo>
                    <a:pt x="21431" y="228600"/>
                  </a:lnTo>
                  <a:cubicBezTo>
                    <a:pt x="18454" y="228600"/>
                    <a:pt x="15664" y="228042"/>
                    <a:pt x="13059" y="226926"/>
                  </a:cubicBezTo>
                  <a:cubicBezTo>
                    <a:pt x="10455" y="225810"/>
                    <a:pt x="8185" y="224284"/>
                    <a:pt x="6250" y="222349"/>
                  </a:cubicBezTo>
                  <a:cubicBezTo>
                    <a:pt x="4316" y="220415"/>
                    <a:pt x="2790" y="218145"/>
                    <a:pt x="1674" y="215540"/>
                  </a:cubicBezTo>
                  <a:cubicBezTo>
                    <a:pt x="558" y="212936"/>
                    <a:pt x="0" y="210145"/>
                    <a:pt x="0" y="207169"/>
                  </a:cubicBezTo>
                  <a:cubicBezTo>
                    <a:pt x="0" y="205160"/>
                    <a:pt x="241" y="203262"/>
                    <a:pt x="725" y="201476"/>
                  </a:cubicBezTo>
                  <a:cubicBezTo>
                    <a:pt x="1209" y="199690"/>
                    <a:pt x="1972" y="197942"/>
                    <a:pt x="3013" y="196230"/>
                  </a:cubicBezTo>
                  <a:lnTo>
                    <a:pt x="66526" y="85502"/>
                  </a:lnTo>
                  <a:cubicBezTo>
                    <a:pt x="67270" y="84460"/>
                    <a:pt x="67642" y="83195"/>
                    <a:pt x="67642" y="81707"/>
                  </a:cubicBezTo>
                  <a:lnTo>
                    <a:pt x="67642" y="14288"/>
                  </a:lnTo>
                  <a:lnTo>
                    <a:pt x="53355" y="1428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4" name="Freeform: Shape 133">
              <a:extLst>
                <a:ext uri="{FF2B5EF4-FFF2-40B4-BE49-F238E27FC236}">
                  <a16:creationId xmlns:a16="http://schemas.microsoft.com/office/drawing/2014/main" id="{F38CD343-FFF8-4EDF-9685-B6CDCF5A87E6}"/>
                </a:ext>
              </a:extLst>
            </p:cNvPr>
            <p:cNvSpPr/>
            <p:nvPr/>
          </p:nvSpPr>
          <p:spPr>
            <a:xfrm>
              <a:off x="10239838" y="5071412"/>
              <a:ext cx="479862" cy="449870"/>
            </a:xfrm>
            <a:custGeom>
              <a:avLst/>
              <a:gdLst/>
              <a:ahLst/>
              <a:cxnLst/>
              <a:rect l="l" t="t" r="r" b="b"/>
              <a:pathLst>
                <a:path w="228600" h="214312">
                  <a:moveTo>
                    <a:pt x="171450" y="100012"/>
                  </a:moveTo>
                  <a:cubicBezTo>
                    <a:pt x="167506" y="100012"/>
                    <a:pt x="163804" y="100756"/>
                    <a:pt x="160344" y="102245"/>
                  </a:cubicBezTo>
                  <a:cubicBezTo>
                    <a:pt x="156883" y="103733"/>
                    <a:pt x="153851" y="105779"/>
                    <a:pt x="151247" y="108384"/>
                  </a:cubicBezTo>
                  <a:cubicBezTo>
                    <a:pt x="148642" y="110988"/>
                    <a:pt x="146596" y="114021"/>
                    <a:pt x="145107" y="117481"/>
                  </a:cubicBezTo>
                  <a:cubicBezTo>
                    <a:pt x="143619" y="120941"/>
                    <a:pt x="142875" y="124643"/>
                    <a:pt x="142875" y="128587"/>
                  </a:cubicBezTo>
                  <a:cubicBezTo>
                    <a:pt x="142875" y="132531"/>
                    <a:pt x="143619" y="136233"/>
                    <a:pt x="145107" y="139694"/>
                  </a:cubicBezTo>
                  <a:cubicBezTo>
                    <a:pt x="146596" y="143154"/>
                    <a:pt x="148642" y="146186"/>
                    <a:pt x="151247" y="148791"/>
                  </a:cubicBezTo>
                  <a:cubicBezTo>
                    <a:pt x="153851" y="151395"/>
                    <a:pt x="156883" y="153442"/>
                    <a:pt x="160344" y="154930"/>
                  </a:cubicBezTo>
                  <a:cubicBezTo>
                    <a:pt x="163804" y="156418"/>
                    <a:pt x="167506" y="157162"/>
                    <a:pt x="171450" y="157162"/>
                  </a:cubicBezTo>
                  <a:cubicBezTo>
                    <a:pt x="175394" y="157162"/>
                    <a:pt x="179096" y="156418"/>
                    <a:pt x="182556" y="154930"/>
                  </a:cubicBezTo>
                  <a:cubicBezTo>
                    <a:pt x="186017" y="153442"/>
                    <a:pt x="189049" y="151395"/>
                    <a:pt x="191653" y="148791"/>
                  </a:cubicBezTo>
                  <a:cubicBezTo>
                    <a:pt x="194258" y="146186"/>
                    <a:pt x="196304" y="143154"/>
                    <a:pt x="197793" y="139694"/>
                  </a:cubicBezTo>
                  <a:cubicBezTo>
                    <a:pt x="199281" y="136233"/>
                    <a:pt x="200025" y="132531"/>
                    <a:pt x="200025" y="128587"/>
                  </a:cubicBezTo>
                  <a:cubicBezTo>
                    <a:pt x="200025" y="124643"/>
                    <a:pt x="199281" y="120941"/>
                    <a:pt x="197793" y="117481"/>
                  </a:cubicBezTo>
                  <a:cubicBezTo>
                    <a:pt x="196304" y="114021"/>
                    <a:pt x="194258" y="110988"/>
                    <a:pt x="191653" y="108384"/>
                  </a:cubicBezTo>
                  <a:cubicBezTo>
                    <a:pt x="189049" y="105779"/>
                    <a:pt x="186017" y="103733"/>
                    <a:pt x="182556" y="102245"/>
                  </a:cubicBezTo>
                  <a:cubicBezTo>
                    <a:pt x="179096" y="100756"/>
                    <a:pt x="175394" y="100012"/>
                    <a:pt x="171450" y="100012"/>
                  </a:cubicBezTo>
                  <a:close/>
                  <a:moveTo>
                    <a:pt x="171450" y="85725"/>
                  </a:moveTo>
                  <a:cubicBezTo>
                    <a:pt x="177329" y="85725"/>
                    <a:pt x="182873" y="86841"/>
                    <a:pt x="188082" y="89073"/>
                  </a:cubicBezTo>
                  <a:cubicBezTo>
                    <a:pt x="193291" y="91306"/>
                    <a:pt x="197848" y="94375"/>
                    <a:pt x="201755" y="98282"/>
                  </a:cubicBezTo>
                  <a:cubicBezTo>
                    <a:pt x="205662" y="102189"/>
                    <a:pt x="208731" y="106747"/>
                    <a:pt x="210964" y="111956"/>
                  </a:cubicBezTo>
                  <a:cubicBezTo>
                    <a:pt x="213196" y="117165"/>
                    <a:pt x="214313" y="122709"/>
                    <a:pt x="214313" y="128587"/>
                  </a:cubicBezTo>
                  <a:cubicBezTo>
                    <a:pt x="214313" y="135508"/>
                    <a:pt x="212768" y="142000"/>
                    <a:pt x="209680" y="148065"/>
                  </a:cubicBezTo>
                  <a:cubicBezTo>
                    <a:pt x="206592" y="154130"/>
                    <a:pt x="202257" y="159171"/>
                    <a:pt x="196676" y="163190"/>
                  </a:cubicBezTo>
                  <a:cubicBezTo>
                    <a:pt x="201588" y="165571"/>
                    <a:pt x="205997" y="168566"/>
                    <a:pt x="209903" y="172175"/>
                  </a:cubicBezTo>
                  <a:cubicBezTo>
                    <a:pt x="213810" y="175784"/>
                    <a:pt x="217159" y="179803"/>
                    <a:pt x="219949" y="184230"/>
                  </a:cubicBezTo>
                  <a:cubicBezTo>
                    <a:pt x="222740" y="188658"/>
                    <a:pt x="224879" y="193420"/>
                    <a:pt x="226368" y="198518"/>
                  </a:cubicBezTo>
                  <a:cubicBezTo>
                    <a:pt x="227856" y="203615"/>
                    <a:pt x="228600" y="208880"/>
                    <a:pt x="228600" y="214312"/>
                  </a:cubicBezTo>
                  <a:lnTo>
                    <a:pt x="214313" y="214312"/>
                  </a:lnTo>
                  <a:cubicBezTo>
                    <a:pt x="214313" y="208434"/>
                    <a:pt x="213178" y="202890"/>
                    <a:pt x="210908" y="197681"/>
                  </a:cubicBezTo>
                  <a:cubicBezTo>
                    <a:pt x="208638" y="192472"/>
                    <a:pt x="205569" y="187932"/>
                    <a:pt x="201699" y="184063"/>
                  </a:cubicBezTo>
                  <a:cubicBezTo>
                    <a:pt x="197830" y="180193"/>
                    <a:pt x="193291" y="177124"/>
                    <a:pt x="188082" y="174854"/>
                  </a:cubicBezTo>
                  <a:cubicBezTo>
                    <a:pt x="182873" y="172585"/>
                    <a:pt x="177329" y="171450"/>
                    <a:pt x="171450" y="171450"/>
                  </a:cubicBezTo>
                  <a:cubicBezTo>
                    <a:pt x="165571" y="171450"/>
                    <a:pt x="160027" y="172585"/>
                    <a:pt x="154818" y="174854"/>
                  </a:cubicBezTo>
                  <a:cubicBezTo>
                    <a:pt x="149609" y="177124"/>
                    <a:pt x="145070" y="180193"/>
                    <a:pt x="141201" y="184063"/>
                  </a:cubicBezTo>
                  <a:cubicBezTo>
                    <a:pt x="137331" y="187932"/>
                    <a:pt x="134262" y="192472"/>
                    <a:pt x="131992" y="197681"/>
                  </a:cubicBezTo>
                  <a:cubicBezTo>
                    <a:pt x="129722" y="202890"/>
                    <a:pt x="128588" y="208434"/>
                    <a:pt x="128588" y="214312"/>
                  </a:cubicBezTo>
                  <a:lnTo>
                    <a:pt x="114300" y="214312"/>
                  </a:lnTo>
                  <a:cubicBezTo>
                    <a:pt x="114300" y="208880"/>
                    <a:pt x="115044" y="203615"/>
                    <a:pt x="116532" y="198518"/>
                  </a:cubicBezTo>
                  <a:cubicBezTo>
                    <a:pt x="118021" y="193420"/>
                    <a:pt x="120160" y="188658"/>
                    <a:pt x="122951" y="184230"/>
                  </a:cubicBezTo>
                  <a:cubicBezTo>
                    <a:pt x="125741" y="179803"/>
                    <a:pt x="129090" y="175784"/>
                    <a:pt x="132997" y="172175"/>
                  </a:cubicBezTo>
                  <a:cubicBezTo>
                    <a:pt x="136903" y="168566"/>
                    <a:pt x="141312" y="165571"/>
                    <a:pt x="146224" y="163190"/>
                  </a:cubicBezTo>
                  <a:cubicBezTo>
                    <a:pt x="140643" y="159171"/>
                    <a:pt x="136308" y="154130"/>
                    <a:pt x="133220" y="148065"/>
                  </a:cubicBezTo>
                  <a:cubicBezTo>
                    <a:pt x="130132" y="142000"/>
                    <a:pt x="128588" y="135508"/>
                    <a:pt x="128588" y="128587"/>
                  </a:cubicBezTo>
                  <a:cubicBezTo>
                    <a:pt x="128588" y="122709"/>
                    <a:pt x="129704" y="117165"/>
                    <a:pt x="131936" y="111956"/>
                  </a:cubicBezTo>
                  <a:cubicBezTo>
                    <a:pt x="134169" y="106747"/>
                    <a:pt x="137238" y="102189"/>
                    <a:pt x="141145" y="98282"/>
                  </a:cubicBezTo>
                  <a:cubicBezTo>
                    <a:pt x="145052" y="94375"/>
                    <a:pt x="149591" y="91306"/>
                    <a:pt x="154763" y="89073"/>
                  </a:cubicBezTo>
                  <a:cubicBezTo>
                    <a:pt x="159934" y="86841"/>
                    <a:pt x="165497" y="85725"/>
                    <a:pt x="171450" y="85725"/>
                  </a:cubicBezTo>
                  <a:close/>
                  <a:moveTo>
                    <a:pt x="0" y="0"/>
                  </a:moveTo>
                  <a:lnTo>
                    <a:pt x="228600" y="0"/>
                  </a:lnTo>
                  <a:lnTo>
                    <a:pt x="228600" y="114300"/>
                  </a:lnTo>
                  <a:cubicBezTo>
                    <a:pt x="228600" y="110728"/>
                    <a:pt x="228265" y="107602"/>
                    <a:pt x="227595" y="104924"/>
                  </a:cubicBezTo>
                  <a:cubicBezTo>
                    <a:pt x="226926" y="102245"/>
                    <a:pt x="225977" y="99752"/>
                    <a:pt x="224749" y="97445"/>
                  </a:cubicBezTo>
                  <a:cubicBezTo>
                    <a:pt x="223521" y="95138"/>
                    <a:pt x="222033" y="92906"/>
                    <a:pt x="220284" y="90748"/>
                  </a:cubicBezTo>
                  <a:cubicBezTo>
                    <a:pt x="218535" y="88590"/>
                    <a:pt x="216545" y="86246"/>
                    <a:pt x="214313" y="83716"/>
                  </a:cubicBezTo>
                  <a:lnTo>
                    <a:pt x="214313" y="14287"/>
                  </a:lnTo>
                  <a:lnTo>
                    <a:pt x="14288" y="14287"/>
                  </a:lnTo>
                  <a:lnTo>
                    <a:pt x="14288" y="142875"/>
                  </a:lnTo>
                  <a:lnTo>
                    <a:pt x="42863" y="142875"/>
                  </a:lnTo>
                  <a:lnTo>
                    <a:pt x="42863" y="172678"/>
                  </a:lnTo>
                  <a:lnTo>
                    <a:pt x="72665" y="142875"/>
                  </a:lnTo>
                  <a:lnTo>
                    <a:pt x="116198" y="142875"/>
                  </a:lnTo>
                  <a:cubicBezTo>
                    <a:pt x="116793" y="145405"/>
                    <a:pt x="117593" y="147860"/>
                    <a:pt x="118597" y="150242"/>
                  </a:cubicBezTo>
                  <a:cubicBezTo>
                    <a:pt x="119602" y="152623"/>
                    <a:pt x="120737" y="154930"/>
                    <a:pt x="122002" y="157162"/>
                  </a:cubicBezTo>
                  <a:lnTo>
                    <a:pt x="78581" y="157162"/>
                  </a:lnTo>
                  <a:lnTo>
                    <a:pt x="28575" y="207168"/>
                  </a:lnTo>
                  <a:lnTo>
                    <a:pt x="28575" y="157162"/>
                  </a:lnTo>
                  <a:lnTo>
                    <a:pt x="0" y="1571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B3BF89FA-228A-497F-BBAF-4EA99CC6979F}"/>
                </a:ext>
              </a:extLst>
            </p:cNvPr>
            <p:cNvSpPr txBox="1"/>
            <p:nvPr/>
          </p:nvSpPr>
          <p:spPr>
            <a:xfrm>
              <a:off x="1796961" y="5118152"/>
              <a:ext cx="803139" cy="338554"/>
            </a:xfrm>
            <a:prstGeom prst="rect">
              <a:avLst/>
            </a:prstGeom>
            <a:noFill/>
          </p:spPr>
          <p:txBody>
            <a:bodyPr wrap="square" rtlCol="0">
              <a:spAutoFit/>
            </a:bodyPr>
            <a:lstStyle/>
            <a:p>
              <a:pPr marL="0" marR="0" lvl="0" indent="0" algn="l" defTabSz="932597" rtl="0" eaLnBrk="1" fontAlgn="auto" latinLnBrk="0" hangingPunct="1">
                <a:lnSpc>
                  <a:spcPct val="100000"/>
                </a:lnSpc>
                <a:spcBef>
                  <a:spcPts val="612"/>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Plan</a:t>
              </a:r>
            </a:p>
          </p:txBody>
        </p:sp>
        <p:sp>
          <p:nvSpPr>
            <p:cNvPr id="129" name="Freeform: Shape 128">
              <a:extLst>
                <a:ext uri="{FF2B5EF4-FFF2-40B4-BE49-F238E27FC236}">
                  <a16:creationId xmlns:a16="http://schemas.microsoft.com/office/drawing/2014/main" id="{AA90B656-C656-43A5-A560-EBE4B99EFA14}"/>
                </a:ext>
              </a:extLst>
            </p:cNvPr>
            <p:cNvSpPr/>
            <p:nvPr/>
          </p:nvSpPr>
          <p:spPr>
            <a:xfrm>
              <a:off x="1310283" y="5013600"/>
              <a:ext cx="479861" cy="471192"/>
            </a:xfrm>
            <a:custGeom>
              <a:avLst/>
              <a:gdLst/>
              <a:ahLst/>
              <a:cxnLst/>
              <a:rect l="l" t="t" r="r" b="b"/>
              <a:pathLst>
                <a:path w="228600" h="224470">
                  <a:moveTo>
                    <a:pt x="57150" y="148903"/>
                  </a:moveTo>
                  <a:lnTo>
                    <a:pt x="57150" y="167320"/>
                  </a:lnTo>
                  <a:lnTo>
                    <a:pt x="75568" y="167320"/>
                  </a:lnTo>
                  <a:close/>
                  <a:moveTo>
                    <a:pt x="42863" y="114300"/>
                  </a:moveTo>
                  <a:lnTo>
                    <a:pt x="110170" y="181608"/>
                  </a:lnTo>
                  <a:lnTo>
                    <a:pt x="42863" y="181608"/>
                  </a:lnTo>
                  <a:close/>
                  <a:moveTo>
                    <a:pt x="14288" y="34603"/>
                  </a:moveTo>
                  <a:lnTo>
                    <a:pt x="14288" y="210183"/>
                  </a:lnTo>
                  <a:lnTo>
                    <a:pt x="189867" y="210183"/>
                  </a:lnTo>
                  <a:close/>
                  <a:moveTo>
                    <a:pt x="157163" y="24445"/>
                  </a:moveTo>
                  <a:lnTo>
                    <a:pt x="157163" y="38733"/>
                  </a:lnTo>
                  <a:lnTo>
                    <a:pt x="185738" y="38733"/>
                  </a:lnTo>
                  <a:lnTo>
                    <a:pt x="185738" y="53020"/>
                  </a:lnTo>
                  <a:lnTo>
                    <a:pt x="157163" y="53020"/>
                  </a:lnTo>
                  <a:lnTo>
                    <a:pt x="157163" y="67308"/>
                  </a:lnTo>
                  <a:lnTo>
                    <a:pt x="185738" y="67308"/>
                  </a:lnTo>
                  <a:lnTo>
                    <a:pt x="185738" y="81595"/>
                  </a:lnTo>
                  <a:lnTo>
                    <a:pt x="157163" y="81595"/>
                  </a:lnTo>
                  <a:lnTo>
                    <a:pt x="157163" y="95883"/>
                  </a:lnTo>
                  <a:lnTo>
                    <a:pt x="200025" y="95883"/>
                  </a:lnTo>
                  <a:lnTo>
                    <a:pt x="200025" y="110170"/>
                  </a:lnTo>
                  <a:lnTo>
                    <a:pt x="157163" y="110170"/>
                  </a:lnTo>
                  <a:lnTo>
                    <a:pt x="157163" y="124458"/>
                  </a:lnTo>
                  <a:lnTo>
                    <a:pt x="185738" y="124458"/>
                  </a:lnTo>
                  <a:lnTo>
                    <a:pt x="185738" y="138745"/>
                  </a:lnTo>
                  <a:lnTo>
                    <a:pt x="157163" y="138745"/>
                  </a:lnTo>
                  <a:lnTo>
                    <a:pt x="157163" y="153033"/>
                  </a:lnTo>
                  <a:lnTo>
                    <a:pt x="185738" y="153033"/>
                  </a:lnTo>
                  <a:lnTo>
                    <a:pt x="185738" y="167320"/>
                  </a:lnTo>
                  <a:lnTo>
                    <a:pt x="167320" y="167320"/>
                  </a:lnTo>
                  <a:lnTo>
                    <a:pt x="181608" y="181608"/>
                  </a:lnTo>
                  <a:lnTo>
                    <a:pt x="200025" y="181608"/>
                  </a:lnTo>
                  <a:lnTo>
                    <a:pt x="200025" y="195895"/>
                  </a:lnTo>
                  <a:lnTo>
                    <a:pt x="195895" y="195895"/>
                  </a:lnTo>
                  <a:lnTo>
                    <a:pt x="210183" y="210183"/>
                  </a:lnTo>
                  <a:lnTo>
                    <a:pt x="214313" y="210183"/>
                  </a:lnTo>
                  <a:lnTo>
                    <a:pt x="214313" y="24445"/>
                  </a:lnTo>
                  <a:close/>
                  <a:moveTo>
                    <a:pt x="0" y="0"/>
                  </a:moveTo>
                  <a:lnTo>
                    <a:pt x="142875" y="142875"/>
                  </a:lnTo>
                  <a:lnTo>
                    <a:pt x="142875" y="10158"/>
                  </a:lnTo>
                  <a:lnTo>
                    <a:pt x="228600" y="10158"/>
                  </a:lnTo>
                  <a:lnTo>
                    <a:pt x="228600" y="224470"/>
                  </a:lnTo>
                  <a:lnTo>
                    <a:pt x="0" y="224470"/>
                  </a:lnTo>
                  <a:close/>
                </a:path>
              </a:pathLst>
            </a:custGeom>
            <a:solidFill>
              <a:schemeClr val="tx1"/>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ctr" defTabSz="1405371" rtl="0" eaLnBrk="1" fontAlgn="auto" latinLnBrk="0" hangingPunct="1">
                <a:lnSpc>
                  <a:spcPct val="90000"/>
                </a:lnSpc>
                <a:spcBef>
                  <a:spcPct val="0"/>
                </a:spcBef>
                <a:spcAft>
                  <a:spcPct val="3500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Full MDL2 Assets" panose="050A0102010101010101" pitchFamily="18" charset="0"/>
                  <a:ea typeface="+mn-ea"/>
                  <a:cs typeface="+mn-cs"/>
                </a:rPr>
                <a:t> </a:t>
              </a:r>
            </a:p>
          </p:txBody>
        </p:sp>
        <p:grpSp>
          <p:nvGrpSpPr>
            <p:cNvPr id="41" name="Group 40">
              <a:extLst>
                <a:ext uri="{FF2B5EF4-FFF2-40B4-BE49-F238E27FC236}">
                  <a16:creationId xmlns:a16="http://schemas.microsoft.com/office/drawing/2014/main" id="{AF6D177E-0B68-4C71-A9F8-AE71D4E10CBC}"/>
                </a:ext>
              </a:extLst>
            </p:cNvPr>
            <p:cNvGrpSpPr/>
            <p:nvPr/>
          </p:nvGrpSpPr>
          <p:grpSpPr>
            <a:xfrm>
              <a:off x="724782" y="4687674"/>
              <a:ext cx="4654302" cy="747522"/>
              <a:chOff x="672180" y="2312835"/>
              <a:chExt cx="4563455" cy="732931"/>
            </a:xfrm>
            <a:solidFill>
              <a:schemeClr val="tx1"/>
            </a:solidFill>
          </p:grpSpPr>
          <p:sp>
            <p:nvSpPr>
              <p:cNvPr id="36" name="Arrow: Bent 35">
                <a:extLst>
                  <a:ext uri="{FF2B5EF4-FFF2-40B4-BE49-F238E27FC236}">
                    <a16:creationId xmlns:a16="http://schemas.microsoft.com/office/drawing/2014/main" id="{F4F8964D-6026-4AEF-8960-1807AC38B275}"/>
                  </a:ext>
                </a:extLst>
              </p:cNvPr>
              <p:cNvSpPr/>
              <p:nvPr/>
            </p:nvSpPr>
            <p:spPr>
              <a:xfrm rot="10800000" flipH="1">
                <a:off x="672181" y="2579235"/>
                <a:ext cx="513184" cy="466531"/>
              </a:xfrm>
              <a:prstGeom prst="ben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326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Arrow: Bent 39">
                <a:extLst>
                  <a:ext uri="{FF2B5EF4-FFF2-40B4-BE49-F238E27FC236}">
                    <a16:creationId xmlns:a16="http://schemas.microsoft.com/office/drawing/2014/main" id="{A6A5A878-9693-4F53-843F-C73B4A1CCEC8}"/>
                  </a:ext>
                </a:extLst>
              </p:cNvPr>
              <p:cNvSpPr/>
              <p:nvPr/>
            </p:nvSpPr>
            <p:spPr>
              <a:xfrm>
                <a:off x="672180" y="2312835"/>
                <a:ext cx="4563455" cy="410309"/>
              </a:xfrm>
              <a:custGeom>
                <a:avLst/>
                <a:gdLst>
                  <a:gd name="connsiteX0" fmla="*/ 0 w 513184"/>
                  <a:gd name="connsiteY0" fmla="*/ 466531 h 466531"/>
                  <a:gd name="connsiteX1" fmla="*/ 0 w 513184"/>
                  <a:gd name="connsiteY1" fmla="*/ 262424 h 466531"/>
                  <a:gd name="connsiteX2" fmla="*/ 204107 w 513184"/>
                  <a:gd name="connsiteY2" fmla="*/ 58317 h 466531"/>
                  <a:gd name="connsiteX3" fmla="*/ 396551 w 513184"/>
                  <a:gd name="connsiteY3" fmla="*/ 58316 h 466531"/>
                  <a:gd name="connsiteX4" fmla="*/ 396551 w 513184"/>
                  <a:gd name="connsiteY4" fmla="*/ 0 h 466531"/>
                  <a:gd name="connsiteX5" fmla="*/ 513184 w 513184"/>
                  <a:gd name="connsiteY5" fmla="*/ 116633 h 466531"/>
                  <a:gd name="connsiteX6" fmla="*/ 396551 w 513184"/>
                  <a:gd name="connsiteY6" fmla="*/ 233266 h 466531"/>
                  <a:gd name="connsiteX7" fmla="*/ 396551 w 513184"/>
                  <a:gd name="connsiteY7" fmla="*/ 174949 h 466531"/>
                  <a:gd name="connsiteX8" fmla="*/ 204107 w 513184"/>
                  <a:gd name="connsiteY8" fmla="*/ 174949 h 466531"/>
                  <a:gd name="connsiteX9" fmla="*/ 116632 w 513184"/>
                  <a:gd name="connsiteY9" fmla="*/ 262424 h 466531"/>
                  <a:gd name="connsiteX10" fmla="*/ 116633 w 513184"/>
                  <a:gd name="connsiteY10" fmla="*/ 466531 h 466531"/>
                  <a:gd name="connsiteX11" fmla="*/ 0 w 513184"/>
                  <a:gd name="connsiteY11" fmla="*/ 466531 h 466531"/>
                  <a:gd name="connsiteX0" fmla="*/ 0 w 515930"/>
                  <a:gd name="connsiteY0" fmla="*/ 466531 h 466531"/>
                  <a:gd name="connsiteX1" fmla="*/ 0 w 515930"/>
                  <a:gd name="connsiteY1" fmla="*/ 262424 h 466531"/>
                  <a:gd name="connsiteX2" fmla="*/ 204107 w 515930"/>
                  <a:gd name="connsiteY2" fmla="*/ 58317 h 466531"/>
                  <a:gd name="connsiteX3" fmla="*/ 396551 w 515930"/>
                  <a:gd name="connsiteY3" fmla="*/ 58316 h 466531"/>
                  <a:gd name="connsiteX4" fmla="*/ 396551 w 515930"/>
                  <a:gd name="connsiteY4" fmla="*/ 0 h 466531"/>
                  <a:gd name="connsiteX5" fmla="*/ 515930 w 515930"/>
                  <a:gd name="connsiteY5" fmla="*/ 116633 h 466531"/>
                  <a:gd name="connsiteX6" fmla="*/ 396551 w 515930"/>
                  <a:gd name="connsiteY6" fmla="*/ 233266 h 466531"/>
                  <a:gd name="connsiteX7" fmla="*/ 396551 w 515930"/>
                  <a:gd name="connsiteY7" fmla="*/ 174949 h 466531"/>
                  <a:gd name="connsiteX8" fmla="*/ 204107 w 515930"/>
                  <a:gd name="connsiteY8" fmla="*/ 174949 h 466531"/>
                  <a:gd name="connsiteX9" fmla="*/ 116632 w 515930"/>
                  <a:gd name="connsiteY9" fmla="*/ 262424 h 466531"/>
                  <a:gd name="connsiteX10" fmla="*/ 116633 w 515930"/>
                  <a:gd name="connsiteY10" fmla="*/ 466531 h 466531"/>
                  <a:gd name="connsiteX11" fmla="*/ 0 w 515930"/>
                  <a:gd name="connsiteY11" fmla="*/ 466531 h 466531"/>
                  <a:gd name="connsiteX0" fmla="*/ 0 w 515930"/>
                  <a:gd name="connsiteY0" fmla="*/ 414359 h 414359"/>
                  <a:gd name="connsiteX1" fmla="*/ 0 w 515930"/>
                  <a:gd name="connsiteY1" fmla="*/ 210252 h 414359"/>
                  <a:gd name="connsiteX2" fmla="*/ 204107 w 515930"/>
                  <a:gd name="connsiteY2" fmla="*/ 6145 h 414359"/>
                  <a:gd name="connsiteX3" fmla="*/ 396551 w 515930"/>
                  <a:gd name="connsiteY3" fmla="*/ 6144 h 414359"/>
                  <a:gd name="connsiteX4" fmla="*/ 391059 w 515930"/>
                  <a:gd name="connsiteY4" fmla="*/ 0 h 414359"/>
                  <a:gd name="connsiteX5" fmla="*/ 515930 w 515930"/>
                  <a:gd name="connsiteY5" fmla="*/ 64461 h 414359"/>
                  <a:gd name="connsiteX6" fmla="*/ 396551 w 515930"/>
                  <a:gd name="connsiteY6" fmla="*/ 181094 h 414359"/>
                  <a:gd name="connsiteX7" fmla="*/ 396551 w 515930"/>
                  <a:gd name="connsiteY7" fmla="*/ 122777 h 414359"/>
                  <a:gd name="connsiteX8" fmla="*/ 204107 w 515930"/>
                  <a:gd name="connsiteY8" fmla="*/ 122777 h 414359"/>
                  <a:gd name="connsiteX9" fmla="*/ 116632 w 515930"/>
                  <a:gd name="connsiteY9" fmla="*/ 210252 h 414359"/>
                  <a:gd name="connsiteX10" fmla="*/ 116633 w 515930"/>
                  <a:gd name="connsiteY10" fmla="*/ 414359 h 414359"/>
                  <a:gd name="connsiteX11" fmla="*/ 0 w 515930"/>
                  <a:gd name="connsiteY11" fmla="*/ 414359 h 414359"/>
                  <a:gd name="connsiteX0" fmla="*/ 0 w 1319189"/>
                  <a:gd name="connsiteY0" fmla="*/ 414359 h 414359"/>
                  <a:gd name="connsiteX1" fmla="*/ 0 w 1319189"/>
                  <a:gd name="connsiteY1" fmla="*/ 210252 h 414359"/>
                  <a:gd name="connsiteX2" fmla="*/ 204107 w 1319189"/>
                  <a:gd name="connsiteY2" fmla="*/ 6145 h 414359"/>
                  <a:gd name="connsiteX3" fmla="*/ 396551 w 1319189"/>
                  <a:gd name="connsiteY3" fmla="*/ 6144 h 414359"/>
                  <a:gd name="connsiteX4" fmla="*/ 391059 w 1319189"/>
                  <a:gd name="connsiteY4" fmla="*/ 0 h 414359"/>
                  <a:gd name="connsiteX5" fmla="*/ 515930 w 1319189"/>
                  <a:gd name="connsiteY5" fmla="*/ 64461 h 414359"/>
                  <a:gd name="connsiteX6" fmla="*/ 1319189 w 1319189"/>
                  <a:gd name="connsiteY6" fmla="*/ 117937 h 414359"/>
                  <a:gd name="connsiteX7" fmla="*/ 396551 w 1319189"/>
                  <a:gd name="connsiteY7" fmla="*/ 122777 h 414359"/>
                  <a:gd name="connsiteX8" fmla="*/ 204107 w 1319189"/>
                  <a:gd name="connsiteY8" fmla="*/ 122777 h 414359"/>
                  <a:gd name="connsiteX9" fmla="*/ 116632 w 1319189"/>
                  <a:gd name="connsiteY9" fmla="*/ 210252 h 414359"/>
                  <a:gd name="connsiteX10" fmla="*/ 116633 w 1319189"/>
                  <a:gd name="connsiteY10" fmla="*/ 414359 h 414359"/>
                  <a:gd name="connsiteX11" fmla="*/ 0 w 1319189"/>
                  <a:gd name="connsiteY11" fmla="*/ 414359 h 414359"/>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391059 w 1319189"/>
                  <a:gd name="connsiteY4" fmla="*/ 1441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605243 w 1319189"/>
                  <a:gd name="connsiteY4" fmla="*/ 6932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1918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4664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2348919"/>
                  <a:gd name="connsiteY0" fmla="*/ 410309 h 410309"/>
                  <a:gd name="connsiteX1" fmla="*/ 0 w 2348919"/>
                  <a:gd name="connsiteY1" fmla="*/ 206202 h 410309"/>
                  <a:gd name="connsiteX2" fmla="*/ 204107 w 2348919"/>
                  <a:gd name="connsiteY2" fmla="*/ 2095 h 410309"/>
                  <a:gd name="connsiteX3" fmla="*/ 396551 w 2348919"/>
                  <a:gd name="connsiteY3" fmla="*/ 2094 h 410309"/>
                  <a:gd name="connsiteX4" fmla="*/ 605243 w 2348919"/>
                  <a:gd name="connsiteY4" fmla="*/ 1441 h 410309"/>
                  <a:gd name="connsiteX5" fmla="*/ 1347952 w 2348919"/>
                  <a:gd name="connsiteY5" fmla="*/ 0 h 410309"/>
                  <a:gd name="connsiteX6" fmla="*/ 2348919 w 2348919"/>
                  <a:gd name="connsiteY6" fmla="*/ 116633 h 410309"/>
                  <a:gd name="connsiteX7" fmla="*/ 396551 w 2348919"/>
                  <a:gd name="connsiteY7" fmla="*/ 118727 h 410309"/>
                  <a:gd name="connsiteX8" fmla="*/ 204107 w 2348919"/>
                  <a:gd name="connsiteY8" fmla="*/ 118727 h 410309"/>
                  <a:gd name="connsiteX9" fmla="*/ 116632 w 2348919"/>
                  <a:gd name="connsiteY9" fmla="*/ 206202 h 410309"/>
                  <a:gd name="connsiteX10" fmla="*/ 116633 w 2348919"/>
                  <a:gd name="connsiteY10" fmla="*/ 410309 h 410309"/>
                  <a:gd name="connsiteX11" fmla="*/ 0 w 2348919"/>
                  <a:gd name="connsiteY11" fmla="*/ 410309 h 410309"/>
                  <a:gd name="connsiteX0" fmla="*/ 0 w 2432601"/>
                  <a:gd name="connsiteY0" fmla="*/ 408868 h 408868"/>
                  <a:gd name="connsiteX1" fmla="*/ 0 w 2432601"/>
                  <a:gd name="connsiteY1" fmla="*/ 204761 h 408868"/>
                  <a:gd name="connsiteX2" fmla="*/ 204107 w 2432601"/>
                  <a:gd name="connsiteY2" fmla="*/ 654 h 408868"/>
                  <a:gd name="connsiteX3" fmla="*/ 396551 w 2432601"/>
                  <a:gd name="connsiteY3" fmla="*/ 653 h 408868"/>
                  <a:gd name="connsiteX4" fmla="*/ 605243 w 2432601"/>
                  <a:gd name="connsiteY4" fmla="*/ 0 h 408868"/>
                  <a:gd name="connsiteX5" fmla="*/ 2432601 w 2432601"/>
                  <a:gd name="connsiteY5" fmla="*/ 9543 h 408868"/>
                  <a:gd name="connsiteX6" fmla="*/ 2348919 w 2432601"/>
                  <a:gd name="connsiteY6" fmla="*/ 115192 h 408868"/>
                  <a:gd name="connsiteX7" fmla="*/ 396551 w 2432601"/>
                  <a:gd name="connsiteY7" fmla="*/ 117286 h 408868"/>
                  <a:gd name="connsiteX8" fmla="*/ 204107 w 2432601"/>
                  <a:gd name="connsiteY8" fmla="*/ 117286 h 408868"/>
                  <a:gd name="connsiteX9" fmla="*/ 116632 w 2432601"/>
                  <a:gd name="connsiteY9" fmla="*/ 204761 h 408868"/>
                  <a:gd name="connsiteX10" fmla="*/ 116633 w 2432601"/>
                  <a:gd name="connsiteY10" fmla="*/ 408868 h 408868"/>
                  <a:gd name="connsiteX11" fmla="*/ 0 w 2432601"/>
                  <a:gd name="connsiteY11" fmla="*/ 408868 h 408868"/>
                  <a:gd name="connsiteX0" fmla="*/ 0 w 2473790"/>
                  <a:gd name="connsiteY0" fmla="*/ 408868 h 408868"/>
                  <a:gd name="connsiteX1" fmla="*/ 0 w 2473790"/>
                  <a:gd name="connsiteY1" fmla="*/ 204761 h 408868"/>
                  <a:gd name="connsiteX2" fmla="*/ 204107 w 2473790"/>
                  <a:gd name="connsiteY2" fmla="*/ 654 h 408868"/>
                  <a:gd name="connsiteX3" fmla="*/ 396551 w 2473790"/>
                  <a:gd name="connsiteY3" fmla="*/ 653 h 408868"/>
                  <a:gd name="connsiteX4" fmla="*/ 605243 w 2473790"/>
                  <a:gd name="connsiteY4" fmla="*/ 0 h 408868"/>
                  <a:gd name="connsiteX5" fmla="*/ 2473790 w 2473790"/>
                  <a:gd name="connsiteY5" fmla="*/ 9543 h 408868"/>
                  <a:gd name="connsiteX6" fmla="*/ 2348919 w 2473790"/>
                  <a:gd name="connsiteY6" fmla="*/ 115192 h 408868"/>
                  <a:gd name="connsiteX7" fmla="*/ 396551 w 2473790"/>
                  <a:gd name="connsiteY7" fmla="*/ 117286 h 408868"/>
                  <a:gd name="connsiteX8" fmla="*/ 204107 w 2473790"/>
                  <a:gd name="connsiteY8" fmla="*/ 117286 h 408868"/>
                  <a:gd name="connsiteX9" fmla="*/ 116632 w 2473790"/>
                  <a:gd name="connsiteY9" fmla="*/ 204761 h 408868"/>
                  <a:gd name="connsiteX10" fmla="*/ 116633 w 2473790"/>
                  <a:gd name="connsiteY10" fmla="*/ 408868 h 408868"/>
                  <a:gd name="connsiteX11" fmla="*/ 0 w 2473790"/>
                  <a:gd name="connsiteY11" fmla="*/ 408868 h 408868"/>
                  <a:gd name="connsiteX0" fmla="*/ 0 w 2493012"/>
                  <a:gd name="connsiteY0" fmla="*/ 413055 h 413055"/>
                  <a:gd name="connsiteX1" fmla="*/ 0 w 2493012"/>
                  <a:gd name="connsiteY1" fmla="*/ 208948 h 413055"/>
                  <a:gd name="connsiteX2" fmla="*/ 204107 w 2493012"/>
                  <a:gd name="connsiteY2" fmla="*/ 4841 h 413055"/>
                  <a:gd name="connsiteX3" fmla="*/ 396551 w 2493012"/>
                  <a:gd name="connsiteY3" fmla="*/ 4840 h 413055"/>
                  <a:gd name="connsiteX4" fmla="*/ 605243 w 2493012"/>
                  <a:gd name="connsiteY4" fmla="*/ 4187 h 413055"/>
                  <a:gd name="connsiteX5" fmla="*/ 2493012 w 2493012"/>
                  <a:gd name="connsiteY5" fmla="*/ 0 h 413055"/>
                  <a:gd name="connsiteX6" fmla="*/ 2348919 w 2493012"/>
                  <a:gd name="connsiteY6" fmla="*/ 119379 h 413055"/>
                  <a:gd name="connsiteX7" fmla="*/ 396551 w 2493012"/>
                  <a:gd name="connsiteY7" fmla="*/ 121473 h 413055"/>
                  <a:gd name="connsiteX8" fmla="*/ 204107 w 2493012"/>
                  <a:gd name="connsiteY8" fmla="*/ 121473 h 413055"/>
                  <a:gd name="connsiteX9" fmla="*/ 116632 w 2493012"/>
                  <a:gd name="connsiteY9" fmla="*/ 208948 h 413055"/>
                  <a:gd name="connsiteX10" fmla="*/ 116633 w 2493012"/>
                  <a:gd name="connsiteY10" fmla="*/ 413055 h 413055"/>
                  <a:gd name="connsiteX11" fmla="*/ 0 w 2493012"/>
                  <a:gd name="connsiteY11" fmla="*/ 413055 h 413055"/>
                  <a:gd name="connsiteX0" fmla="*/ 0 w 4438584"/>
                  <a:gd name="connsiteY0" fmla="*/ 413055 h 413055"/>
                  <a:gd name="connsiteX1" fmla="*/ 0 w 4438584"/>
                  <a:gd name="connsiteY1" fmla="*/ 208948 h 413055"/>
                  <a:gd name="connsiteX2" fmla="*/ 204107 w 4438584"/>
                  <a:gd name="connsiteY2" fmla="*/ 4841 h 413055"/>
                  <a:gd name="connsiteX3" fmla="*/ 396551 w 4438584"/>
                  <a:gd name="connsiteY3" fmla="*/ 4840 h 413055"/>
                  <a:gd name="connsiteX4" fmla="*/ 605243 w 4438584"/>
                  <a:gd name="connsiteY4" fmla="*/ 4187 h 413055"/>
                  <a:gd name="connsiteX5" fmla="*/ 2493012 w 4438584"/>
                  <a:gd name="connsiteY5" fmla="*/ 0 h 413055"/>
                  <a:gd name="connsiteX6" fmla="*/ 4438584 w 4438584"/>
                  <a:gd name="connsiteY6" fmla="*/ 122125 h 413055"/>
                  <a:gd name="connsiteX7" fmla="*/ 396551 w 4438584"/>
                  <a:gd name="connsiteY7" fmla="*/ 121473 h 413055"/>
                  <a:gd name="connsiteX8" fmla="*/ 204107 w 4438584"/>
                  <a:gd name="connsiteY8" fmla="*/ 121473 h 413055"/>
                  <a:gd name="connsiteX9" fmla="*/ 116632 w 4438584"/>
                  <a:gd name="connsiteY9" fmla="*/ 208948 h 413055"/>
                  <a:gd name="connsiteX10" fmla="*/ 116633 w 4438584"/>
                  <a:gd name="connsiteY10" fmla="*/ 413055 h 413055"/>
                  <a:gd name="connsiteX11" fmla="*/ 0 w 4438584"/>
                  <a:gd name="connsiteY11" fmla="*/ 413055 h 413055"/>
                  <a:gd name="connsiteX0" fmla="*/ 0 w 4505791"/>
                  <a:gd name="connsiteY0" fmla="*/ 421292 h 421292"/>
                  <a:gd name="connsiteX1" fmla="*/ 0 w 4505791"/>
                  <a:gd name="connsiteY1" fmla="*/ 217185 h 421292"/>
                  <a:gd name="connsiteX2" fmla="*/ 204107 w 4505791"/>
                  <a:gd name="connsiteY2" fmla="*/ 13078 h 421292"/>
                  <a:gd name="connsiteX3" fmla="*/ 396551 w 4505791"/>
                  <a:gd name="connsiteY3" fmla="*/ 13077 h 421292"/>
                  <a:gd name="connsiteX4" fmla="*/ 605243 w 4505791"/>
                  <a:gd name="connsiteY4" fmla="*/ 12424 h 421292"/>
                  <a:gd name="connsiteX5" fmla="*/ 4505791 w 4505791"/>
                  <a:gd name="connsiteY5" fmla="*/ 0 h 421292"/>
                  <a:gd name="connsiteX6" fmla="*/ 4438584 w 4505791"/>
                  <a:gd name="connsiteY6" fmla="*/ 130362 h 421292"/>
                  <a:gd name="connsiteX7" fmla="*/ 396551 w 4505791"/>
                  <a:gd name="connsiteY7" fmla="*/ 129710 h 421292"/>
                  <a:gd name="connsiteX8" fmla="*/ 204107 w 4505791"/>
                  <a:gd name="connsiteY8" fmla="*/ 129710 h 421292"/>
                  <a:gd name="connsiteX9" fmla="*/ 116632 w 4505791"/>
                  <a:gd name="connsiteY9" fmla="*/ 217185 h 421292"/>
                  <a:gd name="connsiteX10" fmla="*/ 116633 w 4505791"/>
                  <a:gd name="connsiteY10" fmla="*/ 421292 h 421292"/>
                  <a:gd name="connsiteX11" fmla="*/ 0 w 4505791"/>
                  <a:gd name="connsiteY11" fmla="*/ 421292 h 421292"/>
                  <a:gd name="connsiteX0" fmla="*/ 0 w 4557964"/>
                  <a:gd name="connsiteY0" fmla="*/ 415801 h 415801"/>
                  <a:gd name="connsiteX1" fmla="*/ 0 w 4557964"/>
                  <a:gd name="connsiteY1" fmla="*/ 211694 h 415801"/>
                  <a:gd name="connsiteX2" fmla="*/ 204107 w 4557964"/>
                  <a:gd name="connsiteY2" fmla="*/ 7587 h 415801"/>
                  <a:gd name="connsiteX3" fmla="*/ 396551 w 4557964"/>
                  <a:gd name="connsiteY3" fmla="*/ 7586 h 415801"/>
                  <a:gd name="connsiteX4" fmla="*/ 605243 w 4557964"/>
                  <a:gd name="connsiteY4" fmla="*/ 6933 h 415801"/>
                  <a:gd name="connsiteX5" fmla="*/ 4557964 w 4557964"/>
                  <a:gd name="connsiteY5" fmla="*/ 0 h 415801"/>
                  <a:gd name="connsiteX6" fmla="*/ 4438584 w 4557964"/>
                  <a:gd name="connsiteY6" fmla="*/ 124871 h 415801"/>
                  <a:gd name="connsiteX7" fmla="*/ 396551 w 4557964"/>
                  <a:gd name="connsiteY7" fmla="*/ 124219 h 415801"/>
                  <a:gd name="connsiteX8" fmla="*/ 204107 w 4557964"/>
                  <a:gd name="connsiteY8" fmla="*/ 124219 h 415801"/>
                  <a:gd name="connsiteX9" fmla="*/ 116632 w 4557964"/>
                  <a:gd name="connsiteY9" fmla="*/ 211694 h 415801"/>
                  <a:gd name="connsiteX10" fmla="*/ 116633 w 4557964"/>
                  <a:gd name="connsiteY10" fmla="*/ 415801 h 415801"/>
                  <a:gd name="connsiteX11" fmla="*/ 0 w 4557964"/>
                  <a:gd name="connsiteY11" fmla="*/ 415801 h 415801"/>
                  <a:gd name="connsiteX0" fmla="*/ 0 w 4563455"/>
                  <a:gd name="connsiteY0" fmla="*/ 410309 h 410309"/>
                  <a:gd name="connsiteX1" fmla="*/ 0 w 4563455"/>
                  <a:gd name="connsiteY1" fmla="*/ 206202 h 410309"/>
                  <a:gd name="connsiteX2" fmla="*/ 204107 w 4563455"/>
                  <a:gd name="connsiteY2" fmla="*/ 2095 h 410309"/>
                  <a:gd name="connsiteX3" fmla="*/ 396551 w 4563455"/>
                  <a:gd name="connsiteY3" fmla="*/ 2094 h 410309"/>
                  <a:gd name="connsiteX4" fmla="*/ 605243 w 4563455"/>
                  <a:gd name="connsiteY4" fmla="*/ 1441 h 410309"/>
                  <a:gd name="connsiteX5" fmla="*/ 4563455 w 4563455"/>
                  <a:gd name="connsiteY5" fmla="*/ 0 h 410309"/>
                  <a:gd name="connsiteX6" fmla="*/ 4438584 w 4563455"/>
                  <a:gd name="connsiteY6" fmla="*/ 119379 h 410309"/>
                  <a:gd name="connsiteX7" fmla="*/ 396551 w 4563455"/>
                  <a:gd name="connsiteY7" fmla="*/ 118727 h 410309"/>
                  <a:gd name="connsiteX8" fmla="*/ 204107 w 4563455"/>
                  <a:gd name="connsiteY8" fmla="*/ 118727 h 410309"/>
                  <a:gd name="connsiteX9" fmla="*/ 116632 w 4563455"/>
                  <a:gd name="connsiteY9" fmla="*/ 206202 h 410309"/>
                  <a:gd name="connsiteX10" fmla="*/ 116633 w 4563455"/>
                  <a:gd name="connsiteY10" fmla="*/ 410309 h 410309"/>
                  <a:gd name="connsiteX11" fmla="*/ 0 w 4563455"/>
                  <a:gd name="connsiteY11" fmla="*/ 410309 h 41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3455" h="410309">
                    <a:moveTo>
                      <a:pt x="0" y="410309"/>
                    </a:moveTo>
                    <a:lnTo>
                      <a:pt x="0" y="206202"/>
                    </a:lnTo>
                    <a:cubicBezTo>
                      <a:pt x="0" y="93477"/>
                      <a:pt x="91382" y="2095"/>
                      <a:pt x="204107" y="2095"/>
                    </a:cubicBezTo>
                    <a:lnTo>
                      <a:pt x="396551" y="2094"/>
                    </a:lnTo>
                    <a:lnTo>
                      <a:pt x="605243" y="1441"/>
                    </a:lnTo>
                    <a:lnTo>
                      <a:pt x="4563455" y="0"/>
                    </a:lnTo>
                    <a:cubicBezTo>
                      <a:pt x="4563021" y="37962"/>
                      <a:pt x="4439018" y="81417"/>
                      <a:pt x="4438584" y="119379"/>
                    </a:cubicBezTo>
                    <a:lnTo>
                      <a:pt x="396551" y="118727"/>
                    </a:lnTo>
                    <a:lnTo>
                      <a:pt x="204107" y="118727"/>
                    </a:lnTo>
                    <a:cubicBezTo>
                      <a:pt x="155796" y="118727"/>
                      <a:pt x="116632" y="157891"/>
                      <a:pt x="116632" y="206202"/>
                    </a:cubicBezTo>
                    <a:cubicBezTo>
                      <a:pt x="116632" y="274238"/>
                      <a:pt x="116633" y="342273"/>
                      <a:pt x="116633" y="410309"/>
                    </a:cubicBezTo>
                    <a:lnTo>
                      <a:pt x="0" y="410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326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17" name="Title 1">
            <a:extLst>
              <a:ext uri="{FF2B5EF4-FFF2-40B4-BE49-F238E27FC236}">
                <a16:creationId xmlns:a16="http://schemas.microsoft.com/office/drawing/2014/main" id="{EAB852CE-7BE0-474E-A81D-95131A60F805}"/>
              </a:ext>
            </a:extLst>
          </p:cNvPr>
          <p:cNvSpPr txBox="1"/>
          <p:nvPr/>
        </p:nvSpPr>
        <p:spPr>
          <a:xfrm>
            <a:off x="481917" y="380111"/>
            <a:ext cx="8578634" cy="862581"/>
          </a:xfrm>
          <a:prstGeom prst="rect">
            <a:avLst/>
          </a:prstGeom>
          <a:noFill/>
        </p:spPr>
        <p:txBody>
          <a:bodyPr wrap="square" rtlCol="0">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4896"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Engineering Accessibility Vision</a:t>
            </a:r>
          </a:p>
        </p:txBody>
      </p:sp>
      <p:sp>
        <p:nvSpPr>
          <p:cNvPr id="6" name="Title 5" hidden="1">
            <a:extLst>
              <a:ext uri="{FF2B5EF4-FFF2-40B4-BE49-F238E27FC236}">
                <a16:creationId xmlns:a16="http://schemas.microsoft.com/office/drawing/2014/main" id="{38026387-C170-4906-A2B2-DEAB2BF37E49}"/>
              </a:ext>
            </a:extLst>
          </p:cNvPr>
          <p:cNvSpPr>
            <a:spLocks noGrp="1"/>
          </p:cNvSpPr>
          <p:nvPr>
            <p:ph type="title"/>
          </p:nvPr>
        </p:nvSpPr>
        <p:spPr/>
        <p:txBody>
          <a:bodyPr/>
          <a:lstStyle/>
          <a:p>
            <a:r>
              <a:rPr lang="en-US" dirty="0"/>
              <a:t>1ES Accessibility Vision</a:t>
            </a:r>
          </a:p>
        </p:txBody>
      </p:sp>
    </p:spTree>
    <p:extLst>
      <p:ext uri="{BB962C8B-B14F-4D97-AF65-F5344CB8AC3E}">
        <p14:creationId xmlns:p14="http://schemas.microsoft.com/office/powerpoint/2010/main" val="35175549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hoto on the left: someone poured concrete onto an existing staircase to make a ramp but the ramp stops with 3 steps to go. &#10;Photo on the right: a ramp is integrated into a staircase that creates an interesting pattern." title="Two photos comparing steps and ramps">
            <a:extLst>
              <a:ext uri="{FF2B5EF4-FFF2-40B4-BE49-F238E27FC236}">
                <a16:creationId xmlns:a16="http://schemas.microsoft.com/office/drawing/2014/main" id="{92A0C307-440F-4613-9AFF-A41B3B23E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 y="-1"/>
            <a:ext cx="12427881" cy="6994525"/>
          </a:xfrm>
          <a:prstGeom prst="rect">
            <a:avLst/>
          </a:prstGeom>
        </p:spPr>
      </p:pic>
      <p:sp>
        <p:nvSpPr>
          <p:cNvPr id="3" name="Title 3"/>
          <p:cNvSpPr txBox="1">
            <a:spLocks/>
          </p:cNvSpPr>
          <p:nvPr/>
        </p:nvSpPr>
        <p:spPr>
          <a:xfrm>
            <a:off x="0" y="5170487"/>
            <a:ext cx="9323885" cy="1181862"/>
          </a:xfrm>
          <a:prstGeom prst="rect">
            <a:avLst/>
          </a:prstGeom>
          <a:solidFill>
            <a:srgbClr val="050505">
              <a:alpha val="60000"/>
            </a:srgbClr>
          </a:solid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rPr>
              <a:t>Bolt on</a:t>
            </a:r>
          </a:p>
        </p:txBody>
      </p:sp>
      <p:sp>
        <p:nvSpPr>
          <p:cNvPr id="4" name="Title 3"/>
          <p:cNvSpPr txBox="1">
            <a:spLocks/>
          </p:cNvSpPr>
          <p:nvPr/>
        </p:nvSpPr>
        <p:spPr>
          <a:xfrm>
            <a:off x="9323886" y="5173662"/>
            <a:ext cx="3112590" cy="1181862"/>
          </a:xfrm>
          <a:prstGeom prst="rect">
            <a:avLst/>
          </a:prstGeom>
          <a:solidFill>
            <a:srgbClr val="050505">
              <a:alpha val="60000"/>
            </a:srgbClr>
          </a:solid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rPr>
              <a:t>Built in</a:t>
            </a:r>
          </a:p>
        </p:txBody>
      </p:sp>
      <p:sp>
        <p:nvSpPr>
          <p:cNvPr id="2" name="Title 1" hidden="1">
            <a:extLst>
              <a:ext uri="{FF2B5EF4-FFF2-40B4-BE49-F238E27FC236}">
                <a16:creationId xmlns:a16="http://schemas.microsoft.com/office/drawing/2014/main" id="{1ADC1FE5-2C50-466D-9C39-867960B262DB}"/>
              </a:ext>
            </a:extLst>
          </p:cNvPr>
          <p:cNvSpPr>
            <a:spLocks noGrp="1"/>
          </p:cNvSpPr>
          <p:nvPr>
            <p:ph type="title"/>
          </p:nvPr>
        </p:nvSpPr>
        <p:spPr/>
        <p:txBody>
          <a:bodyPr/>
          <a:lstStyle/>
          <a:p>
            <a:r>
              <a:rPr lang="en-US" dirty="0"/>
              <a:t>Bolt on vs Built in</a:t>
            </a:r>
          </a:p>
        </p:txBody>
      </p:sp>
    </p:spTree>
    <p:extLst>
      <p:ext uri="{BB962C8B-B14F-4D97-AF65-F5344CB8AC3E}">
        <p14:creationId xmlns:p14="http://schemas.microsoft.com/office/powerpoint/2010/main" val="364021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title="&quot; &quot;">
            <a:extLst>
              <a:ext uri="{FF2B5EF4-FFF2-40B4-BE49-F238E27FC236}">
                <a16:creationId xmlns:a16="http://schemas.microsoft.com/office/drawing/2014/main" id="{8739EE1E-9E69-4CE2-BEE8-9BC2380A4FEE}"/>
              </a:ext>
            </a:extLst>
          </p:cNvPr>
          <p:cNvSpPr/>
          <p:nvPr/>
        </p:nvSpPr>
        <p:spPr bwMode="auto">
          <a:xfrm rot="1087727">
            <a:off x="11165378" y="-219106"/>
            <a:ext cx="2943950" cy="822049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ight Triangle 8" title="&quot; &quot;">
            <a:extLst>
              <a:ext uri="{FF2B5EF4-FFF2-40B4-BE49-F238E27FC236}">
                <a16:creationId xmlns:a16="http://schemas.microsoft.com/office/drawing/2014/main" id="{75734159-1128-4442-B813-5B0F90097A79}"/>
              </a:ext>
            </a:extLst>
          </p:cNvPr>
          <p:cNvSpPr/>
          <p:nvPr/>
        </p:nvSpPr>
        <p:spPr bwMode="auto">
          <a:xfrm rot="8164158" flipV="1">
            <a:off x="6520274" y="1449778"/>
            <a:ext cx="8083284" cy="4725317"/>
          </a:xfrm>
          <a:prstGeom prst="r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Right Triangle 7" title="&quot; &quot;">
            <a:extLst>
              <a:ext uri="{FF2B5EF4-FFF2-40B4-BE49-F238E27FC236}">
                <a16:creationId xmlns:a16="http://schemas.microsoft.com/office/drawing/2014/main" id="{236F44B1-EC65-4A5A-8EB8-25E2780155AD}"/>
              </a:ext>
            </a:extLst>
          </p:cNvPr>
          <p:cNvSpPr/>
          <p:nvPr/>
        </p:nvSpPr>
        <p:spPr bwMode="auto">
          <a:xfrm rot="11723481">
            <a:off x="5393735" y="-841516"/>
            <a:ext cx="5180865" cy="7314163"/>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ight Triangle 6" title="&quot; &quot;">
            <a:extLst>
              <a:ext uri="{FF2B5EF4-FFF2-40B4-BE49-F238E27FC236}">
                <a16:creationId xmlns:a16="http://schemas.microsoft.com/office/drawing/2014/main" id="{3A276B37-CCF2-4259-ACF2-3601642B139D}"/>
              </a:ext>
            </a:extLst>
          </p:cNvPr>
          <p:cNvSpPr/>
          <p:nvPr/>
        </p:nvSpPr>
        <p:spPr bwMode="auto">
          <a:xfrm rot="14995160" flipH="1">
            <a:off x="-310882" y="248404"/>
            <a:ext cx="9854803" cy="6586497"/>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 name="Graphic 5" title="Megaphone">
            <a:extLst>
              <a:ext uri="{FF2B5EF4-FFF2-40B4-BE49-F238E27FC236}">
                <a16:creationId xmlns:a16="http://schemas.microsoft.com/office/drawing/2014/main" id="{24DBA679-D464-4995-85CA-269A0AAB03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1686" y="2134863"/>
            <a:ext cx="4082798" cy="4082798"/>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le 1">
            <a:extLst>
              <a:ext uri="{FF2B5EF4-FFF2-40B4-BE49-F238E27FC236}">
                <a16:creationId xmlns:a16="http://schemas.microsoft.com/office/drawing/2014/main" id="{2D3EA7E1-0DD0-4216-84EE-D17C7DA23C7E}"/>
              </a:ext>
            </a:extLst>
          </p:cNvPr>
          <p:cNvSpPr>
            <a:spLocks noGrp="1"/>
          </p:cNvSpPr>
          <p:nvPr>
            <p:ph type="title"/>
          </p:nvPr>
        </p:nvSpPr>
        <p:spPr>
          <a:xfrm>
            <a:off x="1284177" y="336876"/>
            <a:ext cx="5446151" cy="1168827"/>
          </a:xfrm>
        </p:spPr>
        <p:txBody>
          <a:bodyPr>
            <a:normAutofit/>
          </a:bodyPr>
          <a:lstStyle/>
          <a:p>
            <a:r>
              <a:rPr lang="en-US" dirty="0"/>
              <a:t>Culture change</a:t>
            </a:r>
          </a:p>
        </p:txBody>
      </p:sp>
      <p:sp>
        <p:nvSpPr>
          <p:cNvPr id="5" name="Right Triangle 4" title="&quot; &quot;">
            <a:extLst>
              <a:ext uri="{FF2B5EF4-FFF2-40B4-BE49-F238E27FC236}">
                <a16:creationId xmlns:a16="http://schemas.microsoft.com/office/drawing/2014/main" id="{6B64E62B-3510-48AD-AB45-C6395E233FC7}"/>
              </a:ext>
            </a:extLst>
          </p:cNvPr>
          <p:cNvSpPr/>
          <p:nvPr/>
        </p:nvSpPr>
        <p:spPr bwMode="auto">
          <a:xfrm>
            <a:off x="882" y="297317"/>
            <a:ext cx="9102999" cy="6696713"/>
          </a:xfrm>
          <a:prstGeom prst="r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C0F86877-D3B3-4B1A-A62B-83127379D010}"/>
              </a:ext>
            </a:extLst>
          </p:cNvPr>
          <p:cNvSpPr>
            <a:spLocks noGrp="1"/>
          </p:cNvSpPr>
          <p:nvPr>
            <p:ph idx="1"/>
          </p:nvPr>
        </p:nvSpPr>
        <p:spPr>
          <a:xfrm>
            <a:off x="732615" y="3192506"/>
            <a:ext cx="5567428" cy="3711614"/>
          </a:xfrm>
        </p:spPr>
        <p:txBody>
          <a:bodyPr anchor="ctr">
            <a:normAutofit/>
          </a:bodyPr>
          <a:lstStyle/>
          <a:p>
            <a:r>
              <a:rPr lang="en-US" sz="2040" dirty="0">
                <a:solidFill>
                  <a:schemeClr val="bg1"/>
                </a:solidFill>
              </a:rPr>
              <a:t>Connect it to your business</a:t>
            </a:r>
          </a:p>
          <a:p>
            <a:r>
              <a:rPr lang="en-US" sz="2040" dirty="0">
                <a:solidFill>
                  <a:schemeClr val="bg1"/>
                </a:solidFill>
              </a:rPr>
              <a:t>Top down, bottoms up</a:t>
            </a:r>
          </a:p>
          <a:p>
            <a:r>
              <a:rPr lang="en-US" sz="2040" dirty="0">
                <a:solidFill>
                  <a:schemeClr val="bg1"/>
                </a:solidFill>
              </a:rPr>
              <a:t>How it impacts people</a:t>
            </a:r>
          </a:p>
          <a:p>
            <a:r>
              <a:rPr lang="en-US" sz="2040" dirty="0">
                <a:solidFill>
                  <a:schemeClr val="bg1"/>
                </a:solidFill>
              </a:rPr>
              <a:t>Get out of the office</a:t>
            </a:r>
          </a:p>
          <a:p>
            <a:r>
              <a:rPr lang="en-US" sz="2040" dirty="0">
                <a:solidFill>
                  <a:schemeClr val="bg1"/>
                </a:solidFill>
              </a:rPr>
              <a:t>Partner with employee resource groups</a:t>
            </a:r>
          </a:p>
          <a:p>
            <a:r>
              <a:rPr lang="en-US" sz="2040" dirty="0">
                <a:solidFill>
                  <a:schemeClr val="bg1"/>
                </a:solidFill>
              </a:rPr>
              <a:t>Inclusive hiring</a:t>
            </a:r>
          </a:p>
          <a:p>
            <a:r>
              <a:rPr lang="en-US" sz="2040" dirty="0">
                <a:solidFill>
                  <a:schemeClr val="bg1"/>
                </a:solidFill>
              </a:rPr>
              <a:t>Reset expectations on what accessible means</a:t>
            </a:r>
          </a:p>
          <a:p>
            <a:r>
              <a:rPr lang="en-US" sz="2040" dirty="0">
                <a:solidFill>
                  <a:schemeClr val="bg1"/>
                </a:solidFill>
              </a:rPr>
              <a:t>Connect engineering with customer support</a:t>
            </a:r>
          </a:p>
        </p:txBody>
      </p:sp>
      <p:sp>
        <p:nvSpPr>
          <p:cNvPr id="4" name="Slide Number Placeholder 3">
            <a:extLst>
              <a:ext uri="{FF2B5EF4-FFF2-40B4-BE49-F238E27FC236}">
                <a16:creationId xmlns:a16="http://schemas.microsoft.com/office/drawing/2014/main" id="{49F29FD3-5D22-4BE0-9246-7F6F6C21C8B6}"/>
              </a:ext>
            </a:extLst>
          </p:cNvPr>
          <p:cNvSpPr>
            <a:spLocks noGrp="1"/>
          </p:cNvSpPr>
          <p:nvPr>
            <p:ph type="sldNum" sz="quarter" idx="12"/>
          </p:nvPr>
        </p:nvSpPr>
        <p:spPr>
          <a:xfrm>
            <a:off x="10599735" y="6482465"/>
            <a:ext cx="980211" cy="372342"/>
          </a:xfrm>
        </p:spPr>
        <p:txBody>
          <a:bodyPr anchor="ctr">
            <a:normAutofit/>
          </a:bodyPr>
          <a:lstStyle/>
          <a:p>
            <a:pPr defTabSz="932563">
              <a:spcAft>
                <a:spcPts val="612"/>
              </a:spcAft>
              <a:defRPr/>
            </a:pPr>
            <a:fld id="{BF76D3AE-5571-4BFB-AFAB-8364C21D08C4}" type="slidenum">
              <a:rPr lang="en-US">
                <a:solidFill>
                  <a:srgbClr val="353535">
                    <a:alpha val="80000"/>
                  </a:srgbClr>
                </a:solidFill>
                <a:latin typeface="Segoe UI Semilight"/>
              </a:rPr>
              <a:pPr defTabSz="932563">
                <a:spcAft>
                  <a:spcPts val="612"/>
                </a:spcAft>
                <a:defRPr/>
              </a:pPr>
              <a:t>22</a:t>
            </a:fld>
            <a:endParaRPr lang="en-US">
              <a:solidFill>
                <a:srgbClr val="353535">
                  <a:alpha val="80000"/>
                </a:srgbClr>
              </a:solidFill>
              <a:latin typeface="Segoe UI Semilight"/>
            </a:endParaRPr>
          </a:p>
        </p:txBody>
      </p:sp>
    </p:spTree>
    <p:extLst>
      <p:ext uri="{BB962C8B-B14F-4D97-AF65-F5344CB8AC3E}">
        <p14:creationId xmlns:p14="http://schemas.microsoft.com/office/powerpoint/2010/main" val="307414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tree covered in snow and windy road ">
            <a:extLst>
              <a:ext uri="{FF2B5EF4-FFF2-40B4-BE49-F238E27FC236}">
                <a16:creationId xmlns:a16="http://schemas.microsoft.com/office/drawing/2014/main" id="{6B90BCD6-A682-4A31-BD42-BE8DF47EED82}"/>
              </a:ext>
            </a:extLst>
          </p:cNvPr>
          <p:cNvPicPr>
            <a:picLocks noChangeAspect="1"/>
          </p:cNvPicPr>
          <p:nvPr/>
        </p:nvPicPr>
        <p:blipFill rotWithShape="1">
          <a:blip r:embed="rId3">
            <a:extLst>
              <a:ext uri="{28A0092B-C50C-407E-A947-70E740481C1C}">
                <a14:useLocalDpi xmlns:a14="http://schemas.microsoft.com/office/drawing/2010/main" val="0"/>
              </a:ext>
            </a:extLst>
          </a:blip>
          <a:srcRect t="9543" b="5552"/>
          <a:stretch/>
        </p:blipFill>
        <p:spPr>
          <a:xfrm>
            <a:off x="902" y="10"/>
            <a:ext cx="12434691" cy="6994515"/>
          </a:xfrm>
          <a:prstGeom prst="rect">
            <a:avLst/>
          </a:prstGeom>
        </p:spPr>
      </p:pic>
      <p:sp>
        <p:nvSpPr>
          <p:cNvPr id="3" name="Title 2">
            <a:extLst>
              <a:ext uri="{FF2B5EF4-FFF2-40B4-BE49-F238E27FC236}">
                <a16:creationId xmlns:a16="http://schemas.microsoft.com/office/drawing/2014/main" id="{BE4D69DD-E007-4399-B9E3-2307B6EF48BD}"/>
              </a:ext>
            </a:extLst>
          </p:cNvPr>
          <p:cNvSpPr>
            <a:spLocks noGrp="1"/>
          </p:cNvSpPr>
          <p:nvPr>
            <p:ph type="title"/>
          </p:nvPr>
        </p:nvSpPr>
        <p:spPr>
          <a:xfrm>
            <a:off x="855768" y="643433"/>
            <a:ext cx="10724938" cy="809872"/>
          </a:xfrm>
          <a:solidFill>
            <a:schemeClr val="tx1">
              <a:alpha val="60000"/>
            </a:schemeClr>
          </a:solidFill>
        </p:spPr>
        <p:txBody>
          <a:bodyPr>
            <a:normAutofit/>
          </a:bodyPr>
          <a:lstStyle/>
          <a:p>
            <a:r>
              <a:rPr lang="en-US" dirty="0">
                <a:solidFill>
                  <a:schemeClr val="bg1"/>
                </a:solidFill>
              </a:rPr>
              <a:t>Not all roads are the same on the journey</a:t>
            </a:r>
          </a:p>
        </p:txBody>
      </p:sp>
    </p:spTree>
    <p:extLst>
      <p:ext uri="{BB962C8B-B14F-4D97-AF65-F5344CB8AC3E}">
        <p14:creationId xmlns:p14="http://schemas.microsoft.com/office/powerpoint/2010/main" val="1878548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2FC31-673C-443D-B411-D30685644F7A}"/>
              </a:ext>
            </a:extLst>
          </p:cNvPr>
          <p:cNvSpPr>
            <a:spLocks noGrp="1"/>
          </p:cNvSpPr>
          <p:nvPr>
            <p:ph type="title"/>
          </p:nvPr>
        </p:nvSpPr>
        <p:spPr/>
        <p:txBody>
          <a:bodyPr/>
          <a:lstStyle/>
          <a:p>
            <a:r>
              <a:rPr lang="en-US" b="1" dirty="0"/>
              <a:t>The framework</a:t>
            </a:r>
          </a:p>
        </p:txBody>
      </p:sp>
      <p:graphicFrame>
        <p:nvGraphicFramePr>
          <p:cNvPr id="3" name="Diagram 2" descr="pie chart with urgency, synergy and clarity" title="pie chart with urgency, synergy and clarity">
            <a:extLst>
              <a:ext uri="{FF2B5EF4-FFF2-40B4-BE49-F238E27FC236}">
                <a16:creationId xmlns:a16="http://schemas.microsoft.com/office/drawing/2014/main" id="{781FCA03-07A5-415D-914A-A6415BF3C0DF}"/>
              </a:ext>
            </a:extLst>
          </p:cNvPr>
          <p:cNvGraphicFramePr/>
          <p:nvPr>
            <p:extLst/>
          </p:nvPr>
        </p:nvGraphicFramePr>
        <p:xfrm>
          <a:off x="2073335" y="733993"/>
          <a:ext cx="8289807" cy="5526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482920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6ABA17-45C8-4D2E-84DC-7C365B007CB8}"/>
              </a:ext>
            </a:extLst>
          </p:cNvPr>
          <p:cNvSpPr>
            <a:spLocks noGrp="1"/>
          </p:cNvSpPr>
          <p:nvPr>
            <p:ph type="body" sz="quarter" idx="10"/>
          </p:nvPr>
        </p:nvSpPr>
        <p:spPr>
          <a:xfrm>
            <a:off x="274638" y="1212850"/>
            <a:ext cx="11887200" cy="3120854"/>
          </a:xfrm>
        </p:spPr>
        <p:txBody>
          <a:bodyPr/>
          <a:lstStyle/>
          <a:p>
            <a:r>
              <a:rPr lang="en-US" dirty="0"/>
              <a:t>What has changed?</a:t>
            </a:r>
          </a:p>
          <a:p>
            <a:r>
              <a:rPr lang="en-US" dirty="0"/>
              <a:t>What metric are you driving?</a:t>
            </a:r>
          </a:p>
          <a:p>
            <a:r>
              <a:rPr lang="en-US" dirty="0"/>
              <a:t>What are your key principles?</a:t>
            </a:r>
          </a:p>
          <a:p>
            <a:r>
              <a:rPr lang="en-US" dirty="0"/>
              <a:t>What is your solution that is better than today?  </a:t>
            </a:r>
          </a:p>
          <a:p>
            <a:r>
              <a:rPr lang="en-US" dirty="0"/>
              <a:t>Do you have shared taxonomy and </a:t>
            </a:r>
            <a:r>
              <a:rPr lang="en-US" dirty="0" err="1"/>
              <a:t>nonmenclature</a:t>
            </a:r>
            <a:r>
              <a:rPr lang="en-US" dirty="0"/>
              <a:t>? </a:t>
            </a:r>
          </a:p>
        </p:txBody>
      </p:sp>
      <p:sp>
        <p:nvSpPr>
          <p:cNvPr id="3" name="Title 2">
            <a:extLst>
              <a:ext uri="{FF2B5EF4-FFF2-40B4-BE49-F238E27FC236}">
                <a16:creationId xmlns:a16="http://schemas.microsoft.com/office/drawing/2014/main" id="{0720BDD4-1E60-4A07-981F-793A87E313C8}"/>
              </a:ext>
            </a:extLst>
          </p:cNvPr>
          <p:cNvSpPr>
            <a:spLocks noGrp="1"/>
          </p:cNvSpPr>
          <p:nvPr>
            <p:ph type="title"/>
          </p:nvPr>
        </p:nvSpPr>
        <p:spPr/>
        <p:txBody>
          <a:bodyPr/>
          <a:lstStyle/>
          <a:p>
            <a:r>
              <a:rPr lang="en-US" dirty="0"/>
              <a:t>Checklist – Clarity </a:t>
            </a:r>
          </a:p>
        </p:txBody>
      </p:sp>
    </p:spTree>
    <p:extLst>
      <p:ext uri="{BB962C8B-B14F-4D97-AF65-F5344CB8AC3E}">
        <p14:creationId xmlns:p14="http://schemas.microsoft.com/office/powerpoint/2010/main" val="37853048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6ABA17-45C8-4D2E-84DC-7C365B007CB8}"/>
              </a:ext>
            </a:extLst>
          </p:cNvPr>
          <p:cNvSpPr>
            <a:spLocks noGrp="1"/>
          </p:cNvSpPr>
          <p:nvPr>
            <p:ph type="body" sz="quarter" idx="10"/>
          </p:nvPr>
        </p:nvSpPr>
        <p:spPr>
          <a:xfrm>
            <a:off x="274638" y="1212850"/>
            <a:ext cx="11887200" cy="4228850"/>
          </a:xfrm>
        </p:spPr>
        <p:txBody>
          <a:bodyPr/>
          <a:lstStyle/>
          <a:p>
            <a:r>
              <a:rPr lang="en-US" dirty="0"/>
              <a:t>We are in this together and here to help</a:t>
            </a:r>
          </a:p>
          <a:p>
            <a:r>
              <a:rPr lang="en-US" dirty="0"/>
              <a:t>Top down, bottom up </a:t>
            </a:r>
          </a:p>
          <a:p>
            <a:r>
              <a:rPr lang="en-US" dirty="0"/>
              <a:t>Clear working group with accountabilities</a:t>
            </a:r>
          </a:p>
          <a:p>
            <a:r>
              <a:rPr lang="en-US" dirty="0"/>
              <a:t>Drive transparency by asking who else needs to know? </a:t>
            </a:r>
          </a:p>
          <a:p>
            <a:r>
              <a:rPr lang="en-US" dirty="0"/>
              <a:t>Build consensus and approval through empathy and resolving concerns </a:t>
            </a:r>
          </a:p>
          <a:p>
            <a:endParaRPr lang="en-US" dirty="0"/>
          </a:p>
        </p:txBody>
      </p:sp>
      <p:sp>
        <p:nvSpPr>
          <p:cNvPr id="3" name="Title 2">
            <a:extLst>
              <a:ext uri="{FF2B5EF4-FFF2-40B4-BE49-F238E27FC236}">
                <a16:creationId xmlns:a16="http://schemas.microsoft.com/office/drawing/2014/main" id="{0720BDD4-1E60-4A07-981F-793A87E313C8}"/>
              </a:ext>
            </a:extLst>
          </p:cNvPr>
          <p:cNvSpPr>
            <a:spLocks noGrp="1"/>
          </p:cNvSpPr>
          <p:nvPr>
            <p:ph type="title"/>
          </p:nvPr>
        </p:nvSpPr>
        <p:spPr/>
        <p:txBody>
          <a:bodyPr/>
          <a:lstStyle/>
          <a:p>
            <a:r>
              <a:rPr lang="en-US" dirty="0"/>
              <a:t>Checklist – Synergy</a:t>
            </a:r>
          </a:p>
        </p:txBody>
      </p:sp>
    </p:spTree>
    <p:extLst>
      <p:ext uri="{BB962C8B-B14F-4D97-AF65-F5344CB8AC3E}">
        <p14:creationId xmlns:p14="http://schemas.microsoft.com/office/powerpoint/2010/main" val="19750844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6ABA17-45C8-4D2E-84DC-7C365B007CB8}"/>
              </a:ext>
            </a:extLst>
          </p:cNvPr>
          <p:cNvSpPr>
            <a:spLocks noGrp="1"/>
          </p:cNvSpPr>
          <p:nvPr>
            <p:ph type="body" sz="quarter" idx="10"/>
          </p:nvPr>
        </p:nvSpPr>
        <p:spPr>
          <a:xfrm>
            <a:off x="274638" y="1212850"/>
            <a:ext cx="11887200" cy="2400657"/>
          </a:xfrm>
        </p:spPr>
        <p:txBody>
          <a:bodyPr/>
          <a:lstStyle/>
          <a:p>
            <a:r>
              <a:rPr lang="en-US" dirty="0"/>
              <a:t>Regular cadence of bring the “outside in.” Activities include: </a:t>
            </a:r>
          </a:p>
          <a:p>
            <a:r>
              <a:rPr lang="en-US" dirty="0"/>
              <a:t>Timelines with key dates that mark progress </a:t>
            </a:r>
          </a:p>
          <a:p>
            <a:r>
              <a:rPr lang="en-US" dirty="0"/>
              <a:t>Create an internal or external forcing function (exec reviews, launch conferences) </a:t>
            </a:r>
          </a:p>
        </p:txBody>
      </p:sp>
      <p:sp>
        <p:nvSpPr>
          <p:cNvPr id="3" name="Title 2">
            <a:extLst>
              <a:ext uri="{FF2B5EF4-FFF2-40B4-BE49-F238E27FC236}">
                <a16:creationId xmlns:a16="http://schemas.microsoft.com/office/drawing/2014/main" id="{0720BDD4-1E60-4A07-981F-793A87E313C8}"/>
              </a:ext>
            </a:extLst>
          </p:cNvPr>
          <p:cNvSpPr>
            <a:spLocks noGrp="1"/>
          </p:cNvSpPr>
          <p:nvPr>
            <p:ph type="title"/>
          </p:nvPr>
        </p:nvSpPr>
        <p:spPr/>
        <p:txBody>
          <a:bodyPr/>
          <a:lstStyle/>
          <a:p>
            <a:r>
              <a:rPr lang="en-US" dirty="0"/>
              <a:t>Checklist – Urgency</a:t>
            </a:r>
          </a:p>
        </p:txBody>
      </p:sp>
    </p:spTree>
    <p:extLst>
      <p:ext uri="{BB962C8B-B14F-4D97-AF65-F5344CB8AC3E}">
        <p14:creationId xmlns:p14="http://schemas.microsoft.com/office/powerpoint/2010/main" val="33683501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6ABA17-45C8-4D2E-84DC-7C365B007CB8}"/>
              </a:ext>
            </a:extLst>
          </p:cNvPr>
          <p:cNvSpPr>
            <a:spLocks noGrp="1"/>
          </p:cNvSpPr>
          <p:nvPr>
            <p:ph type="body" sz="quarter" idx="10"/>
          </p:nvPr>
        </p:nvSpPr>
        <p:spPr>
          <a:xfrm>
            <a:off x="274638" y="1212850"/>
            <a:ext cx="11887200" cy="2511457"/>
          </a:xfrm>
        </p:spPr>
        <p:txBody>
          <a:bodyPr/>
          <a:lstStyle/>
          <a:p>
            <a:r>
              <a:rPr lang="en-US" dirty="0"/>
              <a:t>Vision Document</a:t>
            </a:r>
          </a:p>
          <a:p>
            <a:r>
              <a:rPr lang="en-US" dirty="0"/>
              <a:t>1:1 meetings</a:t>
            </a:r>
          </a:p>
          <a:p>
            <a:r>
              <a:rPr lang="en-US" dirty="0"/>
              <a:t>Checkpoint/Alignment Meetings</a:t>
            </a:r>
          </a:p>
          <a:p>
            <a:r>
              <a:rPr lang="en-US" dirty="0"/>
              <a:t>Status Mails that are relevant</a:t>
            </a:r>
          </a:p>
        </p:txBody>
      </p:sp>
      <p:sp>
        <p:nvSpPr>
          <p:cNvPr id="3" name="Title 2">
            <a:extLst>
              <a:ext uri="{FF2B5EF4-FFF2-40B4-BE49-F238E27FC236}">
                <a16:creationId xmlns:a16="http://schemas.microsoft.com/office/drawing/2014/main" id="{0720BDD4-1E60-4A07-981F-793A87E313C8}"/>
              </a:ext>
            </a:extLst>
          </p:cNvPr>
          <p:cNvSpPr>
            <a:spLocks noGrp="1"/>
          </p:cNvSpPr>
          <p:nvPr>
            <p:ph type="title"/>
          </p:nvPr>
        </p:nvSpPr>
        <p:spPr/>
        <p:txBody>
          <a:bodyPr/>
          <a:lstStyle/>
          <a:p>
            <a:r>
              <a:rPr lang="en-US" dirty="0"/>
              <a:t>Checklist – Communication Plan</a:t>
            </a:r>
          </a:p>
        </p:txBody>
      </p:sp>
    </p:spTree>
    <p:extLst>
      <p:ext uri="{BB962C8B-B14F-4D97-AF65-F5344CB8AC3E}">
        <p14:creationId xmlns:p14="http://schemas.microsoft.com/office/powerpoint/2010/main" val="286578784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837" y="449262"/>
            <a:ext cx="11887200" cy="1181862"/>
          </a:xfrm>
        </p:spPr>
        <p:txBody>
          <a:bodyPr/>
          <a:lstStyle/>
          <a:p>
            <a:r>
              <a:rPr lang="en-US" dirty="0"/>
              <a:t>Resource Links</a:t>
            </a:r>
          </a:p>
        </p:txBody>
      </p:sp>
      <p:sp>
        <p:nvSpPr>
          <p:cNvPr id="7" name="TextBox 6" descr="Add descriptive text here for all images">
            <a:extLst>
              <a:ext uri="{FF2B5EF4-FFF2-40B4-BE49-F238E27FC236}">
                <a16:creationId xmlns:a16="http://schemas.microsoft.com/office/drawing/2014/main" id="{2B744D6F-204F-4777-AE0D-4EFF69011B58}"/>
              </a:ext>
            </a:extLst>
          </p:cNvPr>
          <p:cNvSpPr txBox="1"/>
          <p:nvPr/>
        </p:nvSpPr>
        <p:spPr>
          <a:xfrm>
            <a:off x="0" y="1744662"/>
            <a:ext cx="12436475" cy="4727448"/>
          </a:xfrm>
          <a:prstGeom prst="rect">
            <a:avLst/>
          </a:prstGeom>
          <a:solidFill>
            <a:srgbClr val="0078D7"/>
          </a:solidFill>
        </p:spPr>
        <p:txBody>
          <a:bodyPr wrap="square" lIns="182880" tIns="146304" rIns="182880" bIns="146304"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Trainings and help articles on Office 365: </a:t>
            </a:r>
            <a:r>
              <a:rPr kumimoji="0" lang="en-US" sz="3200" b="0" i="0" u="sng" strike="noStrike" kern="1200" cap="none" spc="0" normalizeH="0" baseline="0" noProof="0" dirty="0">
                <a:ln>
                  <a:noFill/>
                </a:ln>
                <a:solidFill>
                  <a:srgbClr val="FFFFFF"/>
                </a:solidFill>
                <a:effectLst/>
                <a:uLnTx/>
                <a:uFillTx/>
                <a:latin typeface="Segoe UI"/>
                <a:ea typeface="+mn-ea"/>
                <a:cs typeface="+mn-cs"/>
              </a:rPr>
              <a:t>Aka.ms/OfficeAccessibility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PowerPoint add-in for live subtitling: </a:t>
            </a:r>
            <a:r>
              <a:rPr kumimoji="0" lang="en-US" sz="3200" b="0" i="0" u="sng" strike="noStrike" kern="1200" cap="none" spc="0" normalizeH="0" baseline="0" noProof="0" dirty="0">
                <a:ln>
                  <a:noFill/>
                </a:ln>
                <a:solidFill>
                  <a:srgbClr val="FFFFFF"/>
                </a:solidFill>
                <a:effectLst/>
                <a:uLnTx/>
                <a:uFillTx/>
                <a:latin typeface="Segoe UI"/>
                <a:ea typeface="+mn-ea"/>
                <a:cs typeface="+mn-cs"/>
              </a:rPr>
              <a:t>Aka.ms/PresentationTranslator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Tools to improve comprehension: </a:t>
            </a:r>
            <a:r>
              <a:rPr kumimoji="0" lang="en-US" sz="3200" b="0" i="0" u="sng" strike="noStrike" kern="1200" cap="none" spc="0" normalizeH="0" baseline="0" noProof="0" dirty="0">
                <a:ln>
                  <a:noFill/>
                </a:ln>
                <a:solidFill>
                  <a:srgbClr val="FFFFFF"/>
                </a:solidFill>
                <a:effectLst/>
                <a:uLnTx/>
                <a:uFillTx/>
                <a:latin typeface="Segoe UI"/>
                <a:ea typeface="+mn-ea"/>
                <a:cs typeface="+mn-cs"/>
              </a:rPr>
              <a:t>OneNote.com/LearningTools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Dictate add-in for typing in Office with your voice: </a:t>
            </a:r>
            <a:r>
              <a:rPr kumimoji="0" lang="en-US" sz="3200" b="0" i="0" u="sng" strike="noStrike" kern="1200" cap="none" spc="0" normalizeH="0" baseline="0" noProof="0" dirty="0">
                <a:ln>
                  <a:noFill/>
                </a:ln>
                <a:solidFill>
                  <a:srgbClr val="FFFFFF"/>
                </a:solidFill>
                <a:effectLst/>
                <a:uLnTx/>
                <a:uFillTx/>
                <a:latin typeface="Segoe UI"/>
                <a:ea typeface="+mn-ea"/>
                <a:cs typeface="+mn-cs"/>
              </a:rPr>
              <a:t>Dictate.ms</a:t>
            </a:r>
            <a:endParaRPr kumimoji="0" lang="en-US" sz="3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Office Lens app for scanning with OCR: </a:t>
            </a:r>
            <a:r>
              <a:rPr kumimoji="0" lang="en-US" sz="3200" b="0" i="0" u="sng" strike="noStrike" kern="1200" cap="none" spc="0" normalizeH="0" baseline="0" noProof="0" dirty="0">
                <a:ln>
                  <a:noFill/>
                </a:ln>
                <a:solidFill>
                  <a:srgbClr val="FFFFFF"/>
                </a:solidFill>
                <a:effectLst/>
                <a:uLnTx/>
                <a:uFillTx/>
                <a:latin typeface="Segoe UI"/>
                <a:ea typeface="+mn-ea"/>
                <a:cs typeface="+mn-cs"/>
              </a:rPr>
              <a:t>Aka.ms/OfficeLens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Microsoft Accessibility Site </a:t>
            </a:r>
            <a:r>
              <a:rPr kumimoji="0" lang="en-US" sz="3200" b="0" i="0" u="sng" strike="noStrike" kern="1200" cap="none" spc="0" normalizeH="0" baseline="0" noProof="0" dirty="0">
                <a:ln>
                  <a:noFill/>
                </a:ln>
                <a:solidFill>
                  <a:srgbClr val="FFFFFF"/>
                </a:solidFill>
                <a:effectLst/>
                <a:uLnTx/>
                <a:uFillTx/>
                <a:latin typeface="Segoe UI"/>
                <a:ea typeface="+mn-ea"/>
                <a:cs typeface="+mn-cs"/>
              </a:rPr>
              <a:t>Microsoft.com/Accessibility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Twitter for news, insights, and updates </a:t>
            </a:r>
            <a:r>
              <a:rPr kumimoji="0" lang="en-US" sz="3200" b="0" i="0" u="sng" strike="noStrike" kern="1200" cap="none" spc="0" normalizeH="0" baseline="0" noProof="0" dirty="0">
                <a:ln>
                  <a:noFill/>
                </a:ln>
                <a:solidFill>
                  <a:srgbClr val="FFFFFF"/>
                </a:solidFill>
                <a:effectLst/>
                <a:uLnTx/>
                <a:uFillTx/>
                <a:latin typeface="Segoe UI"/>
                <a:ea typeface="+mn-ea"/>
                <a:cs typeface="+mn-cs"/>
              </a:rPr>
              <a:t>@MSFTEnable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Microsoft Presentations at CSUN </a:t>
            </a:r>
            <a:r>
              <a:rPr kumimoji="0" lang="en-US" sz="3200" b="0" i="0" u="sng" strike="noStrike" kern="1200" cap="none" spc="0" normalizeH="0" baseline="0" noProof="0" dirty="0">
                <a:ln>
                  <a:noFill/>
                </a:ln>
                <a:solidFill>
                  <a:srgbClr val="FFFFFF"/>
                </a:solidFill>
                <a:effectLst/>
                <a:uLnTx/>
                <a:uFillTx/>
                <a:latin typeface="Segoe UI"/>
                <a:ea typeface="+mn-ea"/>
                <a:cs typeface="+mn-cs"/>
              </a:rPr>
              <a:t>Aka.ms/CSUN2018</a:t>
            </a:r>
            <a:endParaRPr kumimoji="0" lang="en-US" sz="3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Accessibility support for organizations </a:t>
            </a:r>
            <a:r>
              <a:rPr kumimoji="0" lang="en-US" sz="3200" b="0" i="0" u="sng" strike="noStrike" kern="1200" cap="none" spc="0" normalizeH="0" baseline="0" noProof="0" dirty="0">
                <a:ln>
                  <a:noFill/>
                </a:ln>
                <a:solidFill>
                  <a:srgbClr val="FFFFFF"/>
                </a:solidFill>
                <a:effectLst/>
                <a:uLnTx/>
                <a:uFillTx/>
                <a:latin typeface="Segoe UI"/>
                <a:ea typeface="+mn-ea"/>
                <a:cs typeface="+mn-cs"/>
              </a:rPr>
              <a:t>Aka.ms/Edad </a:t>
            </a:r>
          </a:p>
        </p:txBody>
      </p:sp>
    </p:spTree>
    <p:extLst>
      <p:ext uri="{BB962C8B-B14F-4D97-AF65-F5344CB8AC3E}">
        <p14:creationId xmlns:p14="http://schemas.microsoft.com/office/powerpoint/2010/main" val="19826787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6ABA17-45C8-4D2E-84DC-7C365B007CB8}"/>
              </a:ext>
            </a:extLst>
          </p:cNvPr>
          <p:cNvSpPr>
            <a:spLocks noGrp="1"/>
          </p:cNvSpPr>
          <p:nvPr>
            <p:ph type="body" sz="quarter" idx="10"/>
          </p:nvPr>
        </p:nvSpPr>
        <p:spPr>
          <a:xfrm>
            <a:off x="274638" y="1212850"/>
            <a:ext cx="11887200" cy="3120854"/>
          </a:xfrm>
        </p:spPr>
        <p:txBody>
          <a:bodyPr/>
          <a:lstStyle/>
          <a:p>
            <a:r>
              <a:rPr lang="en-US" dirty="0"/>
              <a:t>What has changed?</a:t>
            </a:r>
          </a:p>
          <a:p>
            <a:r>
              <a:rPr lang="en-US" dirty="0"/>
              <a:t>What metric are you driving?</a:t>
            </a:r>
          </a:p>
          <a:p>
            <a:r>
              <a:rPr lang="en-US" dirty="0"/>
              <a:t>What are your key principles?</a:t>
            </a:r>
          </a:p>
          <a:p>
            <a:r>
              <a:rPr lang="en-US" dirty="0"/>
              <a:t>What is your solution that is better than today?  </a:t>
            </a:r>
          </a:p>
          <a:p>
            <a:r>
              <a:rPr lang="en-US" dirty="0"/>
              <a:t>Do you have shared taxonomy and </a:t>
            </a:r>
            <a:r>
              <a:rPr lang="en-US" dirty="0" err="1"/>
              <a:t>nonmenclature</a:t>
            </a:r>
            <a:r>
              <a:rPr lang="en-US" dirty="0"/>
              <a:t>? </a:t>
            </a:r>
          </a:p>
        </p:txBody>
      </p:sp>
      <p:sp>
        <p:nvSpPr>
          <p:cNvPr id="3" name="Title 2">
            <a:extLst>
              <a:ext uri="{FF2B5EF4-FFF2-40B4-BE49-F238E27FC236}">
                <a16:creationId xmlns:a16="http://schemas.microsoft.com/office/drawing/2014/main" id="{0720BDD4-1E60-4A07-981F-793A87E313C8}"/>
              </a:ext>
            </a:extLst>
          </p:cNvPr>
          <p:cNvSpPr>
            <a:spLocks noGrp="1"/>
          </p:cNvSpPr>
          <p:nvPr>
            <p:ph type="title"/>
          </p:nvPr>
        </p:nvSpPr>
        <p:spPr/>
        <p:txBody>
          <a:bodyPr/>
          <a:lstStyle/>
          <a:p>
            <a:r>
              <a:rPr lang="en-US" dirty="0"/>
              <a:t>Checklist – Clarity </a:t>
            </a:r>
          </a:p>
        </p:txBody>
      </p:sp>
    </p:spTree>
    <p:extLst>
      <p:ext uri="{BB962C8B-B14F-4D97-AF65-F5344CB8AC3E}">
        <p14:creationId xmlns:p14="http://schemas.microsoft.com/office/powerpoint/2010/main" val="35200077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096600"/>
            <a:ext cx="12434711" cy="1554243"/>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r>
              <a:rPr lang="en-US" sz="3199" dirty="0">
                <a:gradFill>
                  <a:gsLst>
                    <a:gs pos="0">
                      <a:srgbClr val="FFFFFF"/>
                    </a:gs>
                    <a:gs pos="100000">
                      <a:srgbClr val="FFFFFF"/>
                    </a:gs>
                  </a:gsLst>
                  <a:lin ang="5400000" scaled="0"/>
                </a:gradFill>
                <a:latin typeface="Segoe UI Light"/>
              </a:rPr>
              <a:t>Connect with us in person today or anytime through our support and feedback channels.</a:t>
            </a:r>
          </a:p>
        </p:txBody>
      </p:sp>
      <p:grpSp>
        <p:nvGrpSpPr>
          <p:cNvPr id="4" name="Group 3" descr="Image of a microphone in blue surrounded by a circle with a white background">
            <a:extLst>
              <a:ext uri="{FF2B5EF4-FFF2-40B4-BE49-F238E27FC236}">
                <a16:creationId xmlns:a16="http://schemas.microsoft.com/office/drawing/2014/main" id="{7E34D525-CF10-4AB6-A5A2-9BA845E0F492}"/>
              </a:ext>
            </a:extLst>
          </p:cNvPr>
          <p:cNvGrpSpPr/>
          <p:nvPr/>
        </p:nvGrpSpPr>
        <p:grpSpPr>
          <a:xfrm>
            <a:off x="275482" y="3824547"/>
            <a:ext cx="2076155" cy="2076155"/>
            <a:chOff x="274638" y="3824592"/>
            <a:chExt cx="2076450" cy="2076450"/>
          </a:xfrm>
        </p:grpSpPr>
        <p:sp>
          <p:nvSpPr>
            <p:cNvPr id="6" name="Oval 5" descr="Image of a microphone in blue surrounded by a circle with a white background"/>
            <p:cNvSpPr/>
            <p:nvPr/>
          </p:nvSpPr>
          <p:spPr bwMode="auto">
            <a:xfrm>
              <a:off x="274638" y="3824592"/>
              <a:ext cx="2076450" cy="2076450"/>
            </a:xfrm>
            <a:prstGeom prst="ellipse">
              <a:avLst/>
            </a:prstGeom>
            <a:solidFill>
              <a:schemeClr val="tx1"/>
            </a:solidFill>
            <a:ln w="762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 name="Freeform 5" descr="A microphone icon"/>
            <p:cNvSpPr>
              <a:spLocks noEditPoints="1"/>
            </p:cNvSpPr>
            <p:nvPr/>
          </p:nvSpPr>
          <p:spPr bwMode="auto">
            <a:xfrm>
              <a:off x="908051" y="4204005"/>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78D7"/>
            </a:solidFill>
            <a:ln>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grpSp>
      <p:sp>
        <p:nvSpPr>
          <p:cNvPr id="2" name="Rectangle 1"/>
          <p:cNvSpPr/>
          <p:nvPr/>
        </p:nvSpPr>
        <p:spPr>
          <a:xfrm>
            <a:off x="-410223" y="5922898"/>
            <a:ext cx="6780838" cy="798623"/>
          </a:xfrm>
          <a:prstGeom prst="rect">
            <a:avLst/>
          </a:prstGeom>
        </p:spPr>
        <p:txBody>
          <a:bodyPr wrap="square">
            <a:spAutoFit/>
          </a:bodyPr>
          <a:lstStyle/>
          <a:p>
            <a:pPr marL="466281" lvl="1" defTabSz="932563">
              <a:defRPr/>
            </a:pPr>
            <a:r>
              <a:rPr lang="en-US" sz="2244" dirty="0">
                <a:solidFill>
                  <a:srgbClr val="FFFFFF"/>
                </a:solidFill>
                <a:latin typeface="Segoe UI"/>
              </a:rPr>
              <a:t>Disability Answer Desk for phone/chat/ASL Help: Aka.ms/</a:t>
            </a:r>
            <a:r>
              <a:rPr lang="en-US" sz="2244" dirty="0" err="1">
                <a:solidFill>
                  <a:srgbClr val="FFFFFF"/>
                </a:solidFill>
                <a:latin typeface="Segoe UI"/>
              </a:rPr>
              <a:t>AccessibilitySupport</a:t>
            </a:r>
            <a:endParaRPr lang="en-US" sz="2244" dirty="0">
              <a:solidFill>
                <a:srgbClr val="FFFFFF"/>
              </a:solidFill>
              <a:latin typeface="Segoe UI"/>
            </a:endParaRPr>
          </a:p>
        </p:txBody>
      </p:sp>
      <p:sp>
        <p:nvSpPr>
          <p:cNvPr id="7" name="Rectangle 6"/>
          <p:cNvSpPr/>
          <p:nvPr/>
        </p:nvSpPr>
        <p:spPr>
          <a:xfrm>
            <a:off x="6218237" y="5922898"/>
            <a:ext cx="6704649" cy="798623"/>
          </a:xfrm>
          <a:prstGeom prst="rect">
            <a:avLst/>
          </a:prstGeom>
        </p:spPr>
        <p:txBody>
          <a:bodyPr wrap="square">
            <a:spAutoFit/>
          </a:bodyPr>
          <a:lstStyle/>
          <a:p>
            <a:pPr marL="466281" lvl="1" defTabSz="932563">
              <a:defRPr/>
            </a:pPr>
            <a:r>
              <a:rPr lang="en-US" sz="2244" dirty="0">
                <a:solidFill>
                  <a:srgbClr val="FFFFFF"/>
                </a:solidFill>
                <a:latin typeface="Segoe UI"/>
              </a:rPr>
              <a:t>User voice Forum for Accessibility Feedback: Aka.ms/</a:t>
            </a:r>
            <a:r>
              <a:rPr lang="en-US" sz="2244" dirty="0" err="1">
                <a:solidFill>
                  <a:srgbClr val="FFFFFF"/>
                </a:solidFill>
                <a:latin typeface="Segoe UI"/>
              </a:rPr>
              <a:t>AccessibilityFeedback</a:t>
            </a:r>
            <a:endParaRPr lang="en-US" sz="2244" dirty="0">
              <a:solidFill>
                <a:srgbClr val="FFFFFF"/>
              </a:solidFill>
              <a:latin typeface="Segoe UI"/>
            </a:endParaRPr>
          </a:p>
        </p:txBody>
      </p:sp>
      <p:sp>
        <p:nvSpPr>
          <p:cNvPr id="3" name="Title 2"/>
          <p:cNvSpPr>
            <a:spLocks noGrp="1"/>
          </p:cNvSpPr>
          <p:nvPr>
            <p:ph type="title"/>
          </p:nvPr>
        </p:nvSpPr>
        <p:spPr/>
        <p:txBody>
          <a:bodyPr/>
          <a:lstStyle/>
          <a:p>
            <a:r>
              <a:rPr lang="en-US" dirty="0"/>
              <a:t>We want to hear from you.</a:t>
            </a:r>
          </a:p>
        </p:txBody>
      </p:sp>
    </p:spTree>
    <p:extLst>
      <p:ext uri="{BB962C8B-B14F-4D97-AF65-F5344CB8AC3E}">
        <p14:creationId xmlns:p14="http://schemas.microsoft.com/office/powerpoint/2010/main" val="137391240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32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6ABA17-45C8-4D2E-84DC-7C365B007CB8}"/>
              </a:ext>
            </a:extLst>
          </p:cNvPr>
          <p:cNvSpPr>
            <a:spLocks noGrp="1"/>
          </p:cNvSpPr>
          <p:nvPr>
            <p:ph type="body" sz="quarter" idx="10"/>
          </p:nvPr>
        </p:nvSpPr>
        <p:spPr>
          <a:xfrm>
            <a:off x="274638" y="1212850"/>
            <a:ext cx="11887200" cy="4228850"/>
          </a:xfrm>
        </p:spPr>
        <p:txBody>
          <a:bodyPr/>
          <a:lstStyle/>
          <a:p>
            <a:r>
              <a:rPr lang="en-US" dirty="0"/>
              <a:t>We are in this together and here to help</a:t>
            </a:r>
          </a:p>
          <a:p>
            <a:r>
              <a:rPr lang="en-US" dirty="0"/>
              <a:t>Top down, bottom up </a:t>
            </a:r>
          </a:p>
          <a:p>
            <a:r>
              <a:rPr lang="en-US" dirty="0"/>
              <a:t>Clear working group with accountabilities</a:t>
            </a:r>
          </a:p>
          <a:p>
            <a:r>
              <a:rPr lang="en-US" dirty="0"/>
              <a:t>Drive transparency by asking who else needs to know? </a:t>
            </a:r>
          </a:p>
          <a:p>
            <a:r>
              <a:rPr lang="en-US" dirty="0"/>
              <a:t>Build consensus and approval through empathy and resolving concerns </a:t>
            </a:r>
          </a:p>
          <a:p>
            <a:endParaRPr lang="en-US" dirty="0"/>
          </a:p>
        </p:txBody>
      </p:sp>
      <p:sp>
        <p:nvSpPr>
          <p:cNvPr id="3" name="Title 2">
            <a:extLst>
              <a:ext uri="{FF2B5EF4-FFF2-40B4-BE49-F238E27FC236}">
                <a16:creationId xmlns:a16="http://schemas.microsoft.com/office/drawing/2014/main" id="{0720BDD4-1E60-4A07-981F-793A87E313C8}"/>
              </a:ext>
            </a:extLst>
          </p:cNvPr>
          <p:cNvSpPr>
            <a:spLocks noGrp="1"/>
          </p:cNvSpPr>
          <p:nvPr>
            <p:ph type="title"/>
          </p:nvPr>
        </p:nvSpPr>
        <p:spPr/>
        <p:txBody>
          <a:bodyPr/>
          <a:lstStyle/>
          <a:p>
            <a:r>
              <a:rPr lang="en-US" dirty="0"/>
              <a:t>Checklist – Synergy</a:t>
            </a:r>
          </a:p>
        </p:txBody>
      </p:sp>
    </p:spTree>
    <p:extLst>
      <p:ext uri="{BB962C8B-B14F-4D97-AF65-F5344CB8AC3E}">
        <p14:creationId xmlns:p14="http://schemas.microsoft.com/office/powerpoint/2010/main" val="8461135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6ABA17-45C8-4D2E-84DC-7C365B007CB8}"/>
              </a:ext>
            </a:extLst>
          </p:cNvPr>
          <p:cNvSpPr>
            <a:spLocks noGrp="1"/>
          </p:cNvSpPr>
          <p:nvPr>
            <p:ph type="body" sz="quarter" idx="10"/>
          </p:nvPr>
        </p:nvSpPr>
        <p:spPr>
          <a:xfrm>
            <a:off x="274638" y="1212850"/>
            <a:ext cx="11887200" cy="2400657"/>
          </a:xfrm>
        </p:spPr>
        <p:txBody>
          <a:bodyPr/>
          <a:lstStyle/>
          <a:p>
            <a:r>
              <a:rPr lang="en-US" dirty="0"/>
              <a:t>Regular cadence of bring the “outside in.” Activities include: </a:t>
            </a:r>
          </a:p>
          <a:p>
            <a:r>
              <a:rPr lang="en-US" dirty="0"/>
              <a:t>Timelines with key dates that mark progress </a:t>
            </a:r>
          </a:p>
          <a:p>
            <a:r>
              <a:rPr lang="en-US" dirty="0"/>
              <a:t>Create an internal or external forcing function (exec reviews, launch conferences) </a:t>
            </a:r>
          </a:p>
        </p:txBody>
      </p:sp>
      <p:sp>
        <p:nvSpPr>
          <p:cNvPr id="3" name="Title 2">
            <a:extLst>
              <a:ext uri="{FF2B5EF4-FFF2-40B4-BE49-F238E27FC236}">
                <a16:creationId xmlns:a16="http://schemas.microsoft.com/office/drawing/2014/main" id="{0720BDD4-1E60-4A07-981F-793A87E313C8}"/>
              </a:ext>
            </a:extLst>
          </p:cNvPr>
          <p:cNvSpPr>
            <a:spLocks noGrp="1"/>
          </p:cNvSpPr>
          <p:nvPr>
            <p:ph type="title"/>
          </p:nvPr>
        </p:nvSpPr>
        <p:spPr/>
        <p:txBody>
          <a:bodyPr/>
          <a:lstStyle/>
          <a:p>
            <a:r>
              <a:rPr lang="en-US" dirty="0"/>
              <a:t>Checklist – Urgency</a:t>
            </a:r>
          </a:p>
        </p:txBody>
      </p:sp>
    </p:spTree>
    <p:extLst>
      <p:ext uri="{BB962C8B-B14F-4D97-AF65-F5344CB8AC3E}">
        <p14:creationId xmlns:p14="http://schemas.microsoft.com/office/powerpoint/2010/main" val="238076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6ABA17-45C8-4D2E-84DC-7C365B007CB8}"/>
              </a:ext>
            </a:extLst>
          </p:cNvPr>
          <p:cNvSpPr>
            <a:spLocks noGrp="1"/>
          </p:cNvSpPr>
          <p:nvPr>
            <p:ph type="body" sz="quarter" idx="10"/>
          </p:nvPr>
        </p:nvSpPr>
        <p:spPr>
          <a:xfrm>
            <a:off x="274638" y="1212850"/>
            <a:ext cx="11887200" cy="2511457"/>
          </a:xfrm>
        </p:spPr>
        <p:txBody>
          <a:bodyPr/>
          <a:lstStyle/>
          <a:p>
            <a:r>
              <a:rPr lang="en-US" dirty="0"/>
              <a:t>Vision Document</a:t>
            </a:r>
          </a:p>
          <a:p>
            <a:r>
              <a:rPr lang="en-US" dirty="0"/>
              <a:t>1:1 meetings</a:t>
            </a:r>
          </a:p>
          <a:p>
            <a:r>
              <a:rPr lang="en-US" dirty="0"/>
              <a:t>Checkpoint/Alignment Meetings</a:t>
            </a:r>
          </a:p>
          <a:p>
            <a:r>
              <a:rPr lang="en-US" dirty="0"/>
              <a:t>Status Mails that are relevant</a:t>
            </a:r>
          </a:p>
        </p:txBody>
      </p:sp>
      <p:sp>
        <p:nvSpPr>
          <p:cNvPr id="3" name="Title 2">
            <a:extLst>
              <a:ext uri="{FF2B5EF4-FFF2-40B4-BE49-F238E27FC236}">
                <a16:creationId xmlns:a16="http://schemas.microsoft.com/office/drawing/2014/main" id="{0720BDD4-1E60-4A07-981F-793A87E313C8}"/>
              </a:ext>
            </a:extLst>
          </p:cNvPr>
          <p:cNvSpPr>
            <a:spLocks noGrp="1"/>
          </p:cNvSpPr>
          <p:nvPr>
            <p:ph type="title"/>
          </p:nvPr>
        </p:nvSpPr>
        <p:spPr/>
        <p:txBody>
          <a:bodyPr/>
          <a:lstStyle/>
          <a:p>
            <a:r>
              <a:rPr lang="en-US" dirty="0"/>
              <a:t>Checklist – Communication Plan</a:t>
            </a:r>
          </a:p>
        </p:txBody>
      </p:sp>
    </p:spTree>
    <p:extLst>
      <p:ext uri="{BB962C8B-B14F-4D97-AF65-F5344CB8AC3E}">
        <p14:creationId xmlns:p14="http://schemas.microsoft.com/office/powerpoint/2010/main" val="32983350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7013-92AC-4286-B7D2-2C99D8DCF989}"/>
              </a:ext>
            </a:extLst>
          </p:cNvPr>
          <p:cNvSpPr>
            <a:spLocks noGrp="1"/>
          </p:cNvSpPr>
          <p:nvPr>
            <p:ph type="title"/>
          </p:nvPr>
        </p:nvSpPr>
        <p:spPr>
          <a:xfrm>
            <a:off x="11503595" y="2587369"/>
            <a:ext cx="717382" cy="251190"/>
          </a:xfrm>
        </p:spPr>
        <p:txBody>
          <a:bodyPr/>
          <a:lstStyle/>
          <a:p>
            <a:r>
              <a:rPr lang="en-US" sz="612" spc="-103">
                <a:solidFill>
                  <a:schemeClr val="tx1"/>
                </a:solidFill>
              </a:rPr>
              <a:t>Microsoft Mission</a:t>
            </a:r>
            <a:endParaRPr lang="en-US" sz="612">
              <a:solidFill>
                <a:schemeClr val="tx1"/>
              </a:solidFill>
            </a:endParaRPr>
          </a:p>
        </p:txBody>
      </p:sp>
      <p:pic>
        <p:nvPicPr>
          <p:cNvPr id="3" name="Picture 2" descr="A collage of people from diverse careers working on different projects towards empowering the world."/>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78" y="2981"/>
            <a:ext cx="12435970" cy="6992184"/>
          </a:xfrm>
          <a:prstGeom prst="rect">
            <a:avLst/>
          </a:prstGeom>
        </p:spPr>
      </p:pic>
      <p:pic>
        <p:nvPicPr>
          <p:cNvPr id="7" name="Picture 6" descr="Black transparent overlay.">
            <a:extLst>
              <a:ext uri="{FF2B5EF4-FFF2-40B4-BE49-F238E27FC236}">
                <a16:creationId xmlns:a16="http://schemas.microsoft.com/office/drawing/2014/main" id="{0EED86D5-0C26-4758-BC2C-98EC884552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01" y="-33971"/>
            <a:ext cx="12462076" cy="7062466"/>
          </a:xfrm>
          <a:prstGeom prst="rect">
            <a:avLst/>
          </a:prstGeom>
        </p:spPr>
      </p:pic>
      <p:sp>
        <p:nvSpPr>
          <p:cNvPr id="6" name="Content Placeholder 4">
            <a:extLst>
              <a:ext uri="{FF2B5EF4-FFF2-40B4-BE49-F238E27FC236}">
                <a16:creationId xmlns:a16="http://schemas.microsoft.com/office/drawing/2014/main" id="{244DDE4F-7288-408A-A59D-1C19DFBDD666}"/>
              </a:ext>
            </a:extLst>
          </p:cNvPr>
          <p:cNvSpPr>
            <a:spLocks noGrp="1"/>
          </p:cNvSpPr>
          <p:nvPr>
            <p:ph sz="quarter" idx="11"/>
          </p:nvPr>
        </p:nvSpPr>
        <p:spPr>
          <a:xfrm>
            <a:off x="3577422" y="2420952"/>
            <a:ext cx="5263829" cy="965974"/>
          </a:xfrm>
        </p:spPr>
        <p:txBody>
          <a:bodyPr/>
          <a:lstStyle>
            <a:lvl1pPr marL="0" indent="0">
              <a:buNone/>
              <a:defRPr/>
            </a:lvl1pPr>
          </a:lstStyle>
          <a:p>
            <a:pPr lvl="0"/>
            <a:r>
              <a:rPr lang="en-US" sz="5505" spc="-103">
                <a:solidFill>
                  <a:srgbClr val="FFFFFF"/>
                </a:solidFill>
              </a:rPr>
              <a:t>Microsoft Mission</a:t>
            </a:r>
            <a:endParaRPr lang="en-US" sz="5505"/>
          </a:p>
        </p:txBody>
      </p:sp>
      <p:sp>
        <p:nvSpPr>
          <p:cNvPr id="4" name="Content Placeholder 3">
            <a:extLst>
              <a:ext uri="{FF2B5EF4-FFF2-40B4-BE49-F238E27FC236}">
                <a16:creationId xmlns:a16="http://schemas.microsoft.com/office/drawing/2014/main" id="{270EA728-0CAB-4544-A1BC-F6FC10C3472F}"/>
              </a:ext>
            </a:extLst>
          </p:cNvPr>
          <p:cNvSpPr>
            <a:spLocks noGrp="1"/>
          </p:cNvSpPr>
          <p:nvPr>
            <p:ph sz="quarter" idx="10"/>
          </p:nvPr>
        </p:nvSpPr>
        <p:spPr>
          <a:xfrm>
            <a:off x="910265" y="3663741"/>
            <a:ext cx="10741320" cy="1427625"/>
          </a:xfrm>
        </p:spPr>
        <p:txBody>
          <a:bodyPr/>
          <a:lstStyle/>
          <a:p>
            <a:r>
              <a:rPr lang="en-US">
                <a:solidFill>
                  <a:srgbClr val="FFFFFF"/>
                </a:solidFill>
                <a:cs typeface="Segoe UI Semilight" panose="020B0402040204020203" pitchFamily="34" charset="0"/>
              </a:rPr>
              <a:t>Empower every person and every organization on the planet to achieve more</a:t>
            </a:r>
          </a:p>
        </p:txBody>
      </p:sp>
    </p:spTree>
    <p:custDataLst>
      <p:tags r:id="rId1"/>
    </p:custDataLst>
    <p:extLst>
      <p:ext uri="{BB962C8B-B14F-4D97-AF65-F5344CB8AC3E}">
        <p14:creationId xmlns:p14="http://schemas.microsoft.com/office/powerpoint/2010/main" val="107568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42" presetClass="path" presetSubtype="0" accel="50000" decel="50000" fill="hold" grpId="1" nodeType="withEffect">
                                  <p:stCondLst>
                                    <p:cond delay="0"/>
                                  </p:stCondLst>
                                  <p:childTnLst>
                                    <p:animMotion origin="layout" path="M 0.00273 0.23819 L 0.00156 2.96296E-6 " pathEditMode="relative" rAng="0" ptsTypes="AA">
                                      <p:cBhvr>
                                        <p:cTn id="9" dur="1000" fill="hold"/>
                                        <p:tgtEl>
                                          <p:spTgt spid="6"/>
                                        </p:tgtEl>
                                        <p:attrNameLst>
                                          <p:attrName>ppt_x</p:attrName>
                                          <p:attrName>ppt_y</p:attrName>
                                        </p:attrNameLst>
                                      </p:cBhvr>
                                      <p:rCtr x="-65" y="-11921"/>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7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B8A6AC7-7449-4CAE-8AD1-69BD29605E84}"/>
              </a:ext>
            </a:extLst>
          </p:cNvPr>
          <p:cNvSpPr>
            <a:spLocks noGrp="1"/>
          </p:cNvSpPr>
          <p:nvPr>
            <p:ph type="title"/>
          </p:nvPr>
        </p:nvSpPr>
        <p:spPr>
          <a:xfrm>
            <a:off x="1383451" y="5172380"/>
            <a:ext cx="1303210" cy="281214"/>
          </a:xfrm>
        </p:spPr>
        <p:txBody>
          <a:bodyPr/>
          <a:lstStyle/>
          <a:p>
            <a:r>
              <a:rPr lang="en-US" sz="1020"/>
              <a:t>Empowering People</a:t>
            </a:r>
          </a:p>
        </p:txBody>
      </p:sp>
      <p:pic>
        <p:nvPicPr>
          <p:cNvPr id="3" name="Picture 2" descr="A collage of people from diverse careers working on different projects towards empowering the world."/>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78" y="2981"/>
            <a:ext cx="12435970" cy="6992184"/>
          </a:xfrm>
          <a:prstGeom prst="rect">
            <a:avLst/>
          </a:prstGeom>
        </p:spPr>
      </p:pic>
      <p:pic>
        <p:nvPicPr>
          <p:cNvPr id="8" name="Picture 7" descr="Black transparent overlay.">
            <a:extLst>
              <a:ext uri="{FF2B5EF4-FFF2-40B4-BE49-F238E27FC236}">
                <a16:creationId xmlns:a16="http://schemas.microsoft.com/office/drawing/2014/main" id="{506021C1-C549-40D6-A4A5-0A925C83AB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8" y="5243460"/>
            <a:ext cx="12431183" cy="1758134"/>
          </a:xfrm>
          <a:prstGeom prst="rect">
            <a:avLst/>
          </a:prstGeom>
        </p:spPr>
      </p:pic>
      <p:sp>
        <p:nvSpPr>
          <p:cNvPr id="2" name="Content Placeholder 1">
            <a:extLst>
              <a:ext uri="{FF2B5EF4-FFF2-40B4-BE49-F238E27FC236}">
                <a16:creationId xmlns:a16="http://schemas.microsoft.com/office/drawing/2014/main" id="{8FDF6E68-27A4-4561-B5A7-E5DEA89C3FAC}"/>
              </a:ext>
            </a:extLst>
          </p:cNvPr>
          <p:cNvSpPr>
            <a:spLocks noGrp="1"/>
          </p:cNvSpPr>
          <p:nvPr>
            <p:ph sz="quarter" idx="10"/>
          </p:nvPr>
        </p:nvSpPr>
        <p:spPr>
          <a:xfrm>
            <a:off x="1104179" y="5668799"/>
            <a:ext cx="3489258" cy="822296"/>
          </a:xfrm>
        </p:spPr>
        <p:txBody>
          <a:bodyPr/>
          <a:lstStyle/>
          <a:p>
            <a:r>
              <a:rPr lang="en-US" spc="-103">
                <a:ln w="3175">
                  <a:noFill/>
                </a:ln>
                <a:gradFill>
                  <a:gsLst>
                    <a:gs pos="34513">
                      <a:srgbClr val="FFFFFF"/>
                    </a:gs>
                    <a:gs pos="93000">
                      <a:srgbClr val="FFFFFF"/>
                    </a:gs>
                  </a:gsLst>
                  <a:lin ang="5400000" scaled="0"/>
                </a:gradFill>
                <a:cs typeface="Segoe UI" pitchFamily="34" charset="0"/>
              </a:rPr>
              <a:t>Every person. </a:t>
            </a:r>
          </a:p>
        </p:txBody>
      </p:sp>
      <p:sp>
        <p:nvSpPr>
          <p:cNvPr id="4" name="Content Placeholder 3">
            <a:extLst>
              <a:ext uri="{FF2B5EF4-FFF2-40B4-BE49-F238E27FC236}">
                <a16:creationId xmlns:a16="http://schemas.microsoft.com/office/drawing/2014/main" id="{5CF4F8E8-5936-425E-80B4-EDF96CBA07BF}"/>
              </a:ext>
            </a:extLst>
          </p:cNvPr>
          <p:cNvSpPr>
            <a:spLocks noGrp="1"/>
          </p:cNvSpPr>
          <p:nvPr>
            <p:ph sz="quarter" idx="11"/>
          </p:nvPr>
        </p:nvSpPr>
        <p:spPr>
          <a:xfrm>
            <a:off x="4376210" y="5641774"/>
            <a:ext cx="3379727" cy="822296"/>
          </a:xfrm>
        </p:spPr>
        <p:txBody>
          <a:bodyPr/>
          <a:lstStyle/>
          <a:p>
            <a:r>
              <a:rPr lang="en-US" spc="-103">
                <a:ln w="3175">
                  <a:noFill/>
                </a:ln>
                <a:gradFill>
                  <a:gsLst>
                    <a:gs pos="34513">
                      <a:srgbClr val="FFFFFF"/>
                    </a:gs>
                    <a:gs pos="93000">
                      <a:srgbClr val="FFFFFF"/>
                    </a:gs>
                  </a:gsLst>
                  <a:lin ang="5400000" scaled="0"/>
                </a:gradFill>
                <a:cs typeface="Segoe UI" pitchFamily="34" charset="0"/>
              </a:rPr>
              <a:t>Empowered.</a:t>
            </a:r>
          </a:p>
        </p:txBody>
      </p:sp>
      <p:sp>
        <p:nvSpPr>
          <p:cNvPr id="5" name="Content Placeholder 4">
            <a:extLst>
              <a:ext uri="{FF2B5EF4-FFF2-40B4-BE49-F238E27FC236}">
                <a16:creationId xmlns:a16="http://schemas.microsoft.com/office/drawing/2014/main" id="{25B4D2AC-2DC4-4248-955C-6C598E7E9D61}"/>
              </a:ext>
            </a:extLst>
          </p:cNvPr>
          <p:cNvSpPr>
            <a:spLocks noGrp="1"/>
          </p:cNvSpPr>
          <p:nvPr>
            <p:ph sz="quarter" idx="12"/>
          </p:nvPr>
        </p:nvSpPr>
        <p:spPr>
          <a:xfrm>
            <a:off x="7361252" y="5647686"/>
            <a:ext cx="4348986" cy="822296"/>
          </a:xfrm>
        </p:spPr>
        <p:txBody>
          <a:bodyPr/>
          <a:lstStyle/>
          <a:p>
            <a:r>
              <a:rPr lang="en-US" spc="-103">
                <a:ln w="3175">
                  <a:noFill/>
                </a:ln>
                <a:gradFill>
                  <a:gsLst>
                    <a:gs pos="34513">
                      <a:srgbClr val="FFFFFF"/>
                    </a:gs>
                    <a:gs pos="93000">
                      <a:srgbClr val="FFFFFF"/>
                    </a:gs>
                  </a:gsLst>
                  <a:lin ang="5400000" scaled="0"/>
                </a:gradFill>
                <a:cs typeface="Segoe UI" pitchFamily="34" charset="0"/>
              </a:rPr>
              <a:t>In every context.</a:t>
            </a:r>
          </a:p>
        </p:txBody>
      </p:sp>
    </p:spTree>
    <p:custDataLst>
      <p:tags r:id="rId1"/>
    </p:custDataLst>
    <p:extLst>
      <p:ext uri="{BB962C8B-B14F-4D97-AF65-F5344CB8AC3E}">
        <p14:creationId xmlns:p14="http://schemas.microsoft.com/office/powerpoint/2010/main" val="28418207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DAC7DE-9291-4E0E-97EC-6D60199E2B5E}"/>
              </a:ext>
            </a:extLst>
          </p:cNvPr>
          <p:cNvSpPr>
            <a:spLocks noGrp="1"/>
          </p:cNvSpPr>
          <p:nvPr>
            <p:ph type="body" sz="quarter" idx="10"/>
          </p:nvPr>
        </p:nvSpPr>
        <p:spPr>
          <a:xfrm>
            <a:off x="275481" y="1213175"/>
            <a:ext cx="11885514" cy="3120412"/>
          </a:xfrm>
        </p:spPr>
        <p:txBody>
          <a:bodyPr/>
          <a:lstStyle/>
          <a:p>
            <a:r>
              <a:rPr lang="en-US" dirty="0"/>
              <a:t>250+ teams</a:t>
            </a:r>
          </a:p>
          <a:p>
            <a:r>
              <a:rPr lang="en-US" dirty="0"/>
              <a:t>Fixed thousands of bugs</a:t>
            </a:r>
          </a:p>
          <a:p>
            <a:r>
              <a:rPr lang="en-US" dirty="0"/>
              <a:t>Published 100+ conformance documents</a:t>
            </a:r>
          </a:p>
          <a:p>
            <a:r>
              <a:rPr lang="en-US" dirty="0"/>
              <a:t>Build new inclusive designed features </a:t>
            </a:r>
          </a:p>
          <a:p>
            <a:r>
              <a:rPr lang="en-US" dirty="0"/>
              <a:t>Changed the culture across our engineering organization</a:t>
            </a:r>
          </a:p>
        </p:txBody>
      </p:sp>
      <p:sp>
        <p:nvSpPr>
          <p:cNvPr id="2" name="Title 1">
            <a:extLst>
              <a:ext uri="{FF2B5EF4-FFF2-40B4-BE49-F238E27FC236}">
                <a16:creationId xmlns:a16="http://schemas.microsoft.com/office/drawing/2014/main" id="{FCD35A62-2BF8-41FE-AEB4-2B5238F266BA}"/>
              </a:ext>
            </a:extLst>
          </p:cNvPr>
          <p:cNvSpPr>
            <a:spLocks noGrp="1"/>
          </p:cNvSpPr>
          <p:nvPr>
            <p:ph type="title"/>
          </p:nvPr>
        </p:nvSpPr>
        <p:spPr/>
        <p:txBody>
          <a:bodyPr/>
          <a:lstStyle/>
          <a:p>
            <a:r>
              <a:rPr lang="en-US" b="1" dirty="0"/>
              <a:t>Established a process to get compliant</a:t>
            </a:r>
          </a:p>
        </p:txBody>
      </p:sp>
    </p:spTree>
    <p:extLst>
      <p:ext uri="{BB962C8B-B14F-4D97-AF65-F5344CB8AC3E}">
        <p14:creationId xmlns:p14="http://schemas.microsoft.com/office/powerpoint/2010/main" val="222202290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a0e6e272-cdfc-48ef-a19e-68b18ba27403&quot;,&quot;TimeStamp&quot;:&quot;2017-07-19T18:21:33.3642233-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f10630e4-164d-4625-a687-1d49ca47350c&quot;,&quot;TimeStamp&quot;:&quot;2017-07-19T18:21:33.3642233-07:00&quot;}"/>
</p:tagLst>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ppt/theme/theme10.xml><?xml version="1.0" encoding="utf-8"?>
<a:theme xmlns:a="http://schemas.openxmlformats.org/drawingml/2006/main" name="4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7.potx" id="{74CDA74B-640B-43EE-A0D9-EE8C8780DB95}" vid="{F6E47E9A-5C16-40B4-A2E3-BD5986C5FE47}"/>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B4009E"/>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5604394A-6938-4477-8E83-7917175FA09C}"/>
    </a:ext>
  </a:extLst>
</a:theme>
</file>

<file path=ppt/theme/theme3.xml><?xml version="1.0" encoding="utf-8"?>
<a:theme xmlns:a="http://schemas.openxmlformats.org/drawingml/2006/main" name="5_WHIT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D62B1C77-5DA5-45D9-A355-F51A8F93A3A1}"/>
    </a:ext>
  </a:extLst>
</a:theme>
</file>

<file path=ppt/theme/theme4.xml><?xml version="1.0" encoding="utf-8"?>
<a:theme xmlns:a="http://schemas.openxmlformats.org/drawingml/2006/main" name="Accessibility">
  <a:themeElements>
    <a:clrScheme name="Custom 11">
      <a:dk1>
        <a:srgbClr val="505050"/>
      </a:dk1>
      <a:lt1>
        <a:srgbClr val="FFFFFF"/>
      </a:lt1>
      <a:dk2>
        <a:srgbClr val="0072C6"/>
      </a:dk2>
      <a:lt2>
        <a:srgbClr val="F2F2F2"/>
      </a:lt2>
      <a:accent1>
        <a:srgbClr val="0072C6"/>
      </a:accent1>
      <a:accent2>
        <a:srgbClr val="00188F"/>
      </a:accent2>
      <a:accent3>
        <a:srgbClr val="002050"/>
      </a:accent3>
      <a:accent4>
        <a:srgbClr val="00BCF2"/>
      </a:accent4>
      <a:accent5>
        <a:srgbClr val="BAD80A"/>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bwMode="black">
        <a:noFill/>
      </a:spPr>
      <a:bodyPr vert="horz" wrap="square" lIns="146304" tIns="91440" rIns="146304" bIns="91440" rtlCol="0" anchor="t" anchorCtr="0">
        <a:noAutofit/>
      </a:bodyPr>
      <a:lstStyle>
        <a:defPPr>
          <a:defRPr sz="4000" dirty="0" smtClean="0"/>
        </a:defPPr>
      </a:lstStyle>
    </a:txDef>
  </a:objectDefaults>
  <a:extraClrSchemeLst/>
  <a:extLst>
    <a:ext uri="{05A4C25C-085E-4340-85A3-A5531E510DB2}">
      <thm15:themeFamily xmlns:thm15="http://schemas.microsoft.com/office/thememl/2012/main" name="MVP18_ OFSS-67_ Office Accessibility" id="{784A20CD-8C45-4F44-88FA-60BE3F901E91}" vid="{E9FAD930-2246-4136-8743-BDBDBA52F1B8}"/>
    </a:ext>
  </a:extLst>
</a:theme>
</file>

<file path=ppt/theme/theme5.xml><?xml version="1.0" encoding="utf-8"?>
<a:theme xmlns:a="http://schemas.openxmlformats.org/drawingml/2006/main" name="DARK GRAY TEMPLATE">
  <a:themeElements>
    <a:clrScheme name="BT - Dark blue - dark background">
      <a:dk1>
        <a:srgbClr val="353535"/>
      </a:dk1>
      <a:lt1>
        <a:srgbClr val="FFFFFF"/>
      </a:lt1>
      <a:dk2>
        <a:srgbClr val="002050"/>
      </a:dk2>
      <a:lt2>
        <a:srgbClr val="CDF4FF"/>
      </a:lt2>
      <a:accent1>
        <a:srgbClr val="002050"/>
      </a:accent1>
      <a:accent2>
        <a:srgbClr val="D2D2D2"/>
      </a:accent2>
      <a:accent3>
        <a:srgbClr val="0078D7"/>
      </a:accent3>
      <a:accent4>
        <a:srgbClr val="00BCF2"/>
      </a:accent4>
      <a:accent5>
        <a:srgbClr val="FF8C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7.potx" id="{74CDA74B-640B-43EE-A0D9-EE8C8780DB95}" vid="{3B0BDBEC-CCD7-45F8-9DE7-9A72D06F52A9}"/>
    </a:ext>
  </a:extLst>
</a:theme>
</file>

<file path=ppt/theme/theme6.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8.xml><?xml version="1.0" encoding="utf-8"?>
<a:theme xmlns:a="http://schemas.openxmlformats.org/drawingml/2006/main" name="6_WHIT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D62B1C77-5DA5-45D9-A355-F51A8F93A3A1}"/>
    </a:ext>
  </a:extLst>
</a:theme>
</file>

<file path=ppt/theme/theme9.xml><?xml version="1.0" encoding="utf-8"?>
<a:theme xmlns:a="http://schemas.openxmlformats.org/drawingml/2006/main" name="3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MediaServiceFastMetadata xmlns="a9fcdf26-d2ab-4e04-b9b9-27590be95ed6">{"officeBundle":{"ctag":"\"c:{FBAC432B-DB32-4492-BD4C-81F5F0FA1689},2\"","fatalError":true,"version":"1.78172825"}}</MediaServiceFastMetadata>
    <MediaServiceMetadata xmlns="a9fcdf26-d2ab-4e04-b9b9-27590be95ed6">{"officeBundle":{"ctag":"\"c:{FBAC432B-DB32-4492-BD4C-81F5F0FA1689},2\"","fatalError":true,"errorInfo":"Server_FragmentLimitExceeded","version":"1.78172825"}}</MediaServiceMetadata>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5C9FBD3772F994BBED6F8F9A862E371" ma:contentTypeVersion="13" ma:contentTypeDescription="Create a new document." ma:contentTypeScope="" ma:versionID="736b445f64f19a6fc776c13bc6ff3611">
  <xsd:schema xmlns:xsd="http://www.w3.org/2001/XMLSchema" xmlns:xs="http://www.w3.org/2001/XMLSchema" xmlns:p="http://schemas.microsoft.com/office/2006/metadata/properties" xmlns:ns1="http://schemas.microsoft.com/sharepoint/v3" xmlns:ns2="6c3b8586-d3a4-4d3d-a534-30f221f2adf7" xmlns:ns3="a9fcdf26-d2ab-4e04-b9b9-27590be95ed6" targetNamespace="http://schemas.microsoft.com/office/2006/metadata/properties" ma:root="true" ma:fieldsID="6e5cf570c76aa80ab5b78e1067fc19b1" ns1:_="" ns2:_="" ns3:_="">
    <xsd:import namespace="http://schemas.microsoft.com/sharepoint/v3"/>
    <xsd:import namespace="6c3b8586-d3a4-4d3d-a534-30f221f2adf7"/>
    <xsd:import namespace="a9fcdf26-d2ab-4e04-b9b9-27590be95ed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ip_UnifiedCompliancePolicyProperties" ma:index="16" nillable="true" ma:displayName="Unified Compliance Policy Properties" ma:description="" ma:hidden="true" ma:internalName="_ip_UnifiedCompliancePolicyProperties">
      <xsd:simpleType>
        <xsd:restriction base="dms:Note"/>
      </xsd:simpleType>
    </xsd:element>
    <xsd:element name="_ip_UnifiedCompliancePolicyUIAction" ma:index="17"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c3b8586-d3a4-4d3d-a534-30f221f2adf7"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9fcdf26-d2ab-4e04-b9b9-27590be95ed6"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microsoft.com/office/2006/metadata/properties"/>
    <ds:schemaRef ds:uri="http://schemas.microsoft.com/office/2006/documentManagement/types"/>
    <ds:schemaRef ds:uri="http://schemas.microsoft.com/sharepoint/v3"/>
    <ds:schemaRef ds:uri="http://purl.org/dc/elements/1.1/"/>
    <ds:schemaRef ds:uri="6c3b8586-d3a4-4d3d-a534-30f221f2adf7"/>
    <ds:schemaRef ds:uri="http://schemas.microsoft.com/office/infopath/2007/PartnerControls"/>
    <ds:schemaRef ds:uri="http://schemas.openxmlformats.org/package/2006/metadata/core-properties"/>
    <ds:schemaRef ds:uri="a9fcdf26-d2ab-4e04-b9b9-27590be95ed6"/>
    <ds:schemaRef ds:uri="http://www.w3.org/XML/1998/namespace"/>
    <ds:schemaRef ds:uri="http://purl.org/dc/dcmitype/"/>
  </ds:schemaRefs>
</ds:datastoreItem>
</file>

<file path=customXml/itemProps3.xml><?xml version="1.0" encoding="utf-8"?>
<ds:datastoreItem xmlns:ds="http://schemas.openxmlformats.org/officeDocument/2006/customXml" ds:itemID="{A3F3371E-6AD2-4DBB-80CE-FC46A06AB9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c3b8586-d3a4-4d3d-a534-30f221f2adf7"/>
    <ds:schemaRef ds:uri="a9fcdf26-d2ab-4e04-b9b9-27590be95e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Brand_template_16-9_Business_DARK_BLUE_2016_1</Template>
  <TotalTime>10103</TotalTime>
  <Words>1766</Words>
  <Application>Microsoft Office PowerPoint</Application>
  <PresentationFormat>Custom</PresentationFormat>
  <Paragraphs>324</Paragraphs>
  <Slides>31</Slides>
  <Notes>31</Notes>
  <HiddenSlides>0</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31</vt:i4>
      </vt:variant>
    </vt:vector>
  </HeadingPairs>
  <TitlesOfParts>
    <vt:vector size="54" baseType="lpstr">
      <vt:lpstr>Arial</vt:lpstr>
      <vt:lpstr>Calibri</vt:lpstr>
      <vt:lpstr>Calibri Light</vt:lpstr>
      <vt:lpstr>Consolas</vt:lpstr>
      <vt:lpstr>Courier New</vt:lpstr>
      <vt:lpstr>Full MDL2 Assets</vt:lpstr>
      <vt:lpstr>Segoe UI</vt:lpstr>
      <vt:lpstr>Segoe UI Light</vt:lpstr>
      <vt:lpstr>Segoe UI Semilight</vt:lpstr>
      <vt:lpstr>Times New Roman</vt:lpstr>
      <vt:lpstr>Wingdings</vt:lpstr>
      <vt:lpstr>WHITE TEMPLATE</vt:lpstr>
      <vt:lpstr>COLOR TEMPLATE</vt:lpstr>
      <vt:lpstr>5_WHITE TEMPLATE</vt:lpstr>
      <vt:lpstr>Accessibility</vt:lpstr>
      <vt:lpstr>DARK GRAY TEMPLATE</vt:lpstr>
      <vt:lpstr>5-50109_Microsoft_Light_Template</vt:lpstr>
      <vt:lpstr>1_5-50109_Microsoft_Light_Template</vt:lpstr>
      <vt:lpstr>6_WHITE TEMPLATE</vt:lpstr>
      <vt:lpstr>3_5-50109_Microsoft_Light_Template</vt:lpstr>
      <vt:lpstr>4_5-50109_Microsoft_Light_Template</vt:lpstr>
      <vt:lpstr>Office Theme</vt:lpstr>
      <vt:lpstr>1_WHITE TEMPLATE</vt:lpstr>
      <vt:lpstr>Learn Strategies to Make Your IT Applications More Accessible and Usable Anita Mortaloni Office 365 Engineering   Wendy Chisholm C+E Engineering  </vt:lpstr>
      <vt:lpstr>The framework</vt:lpstr>
      <vt:lpstr>Checklist – Clarity </vt:lpstr>
      <vt:lpstr>Checklist – Synergy</vt:lpstr>
      <vt:lpstr>Checklist – Urgency</vt:lpstr>
      <vt:lpstr>Checklist – Communication Plan</vt:lpstr>
      <vt:lpstr>Microsoft Mission</vt:lpstr>
      <vt:lpstr>Empowering People</vt:lpstr>
      <vt:lpstr>Established a process to get compliant</vt:lpstr>
      <vt:lpstr>Office 365 products the most compliant and usable versions of our products we have ever shipped. </vt:lpstr>
      <vt:lpstr>We need to keep doing better</vt:lpstr>
      <vt:lpstr>   Maintaining Momentum</vt:lpstr>
      <vt:lpstr> Microsoft Accessibility Playbook</vt:lpstr>
      <vt:lpstr>Office 365 Accessibility Goals &amp; Principles</vt:lpstr>
      <vt:lpstr>Governance Model</vt:lpstr>
      <vt:lpstr>Tools and Scaling</vt:lpstr>
      <vt:lpstr>We need  comprehensive test process</vt:lpstr>
      <vt:lpstr> Trusted Tester Program</vt:lpstr>
      <vt:lpstr>Accessibility bugs</vt:lpstr>
      <vt:lpstr>1ES Accessibility Vision</vt:lpstr>
      <vt:lpstr>Bolt on vs Built in</vt:lpstr>
      <vt:lpstr>Culture change</vt:lpstr>
      <vt:lpstr>Not all roads are the same on the journey</vt:lpstr>
      <vt:lpstr>The framework</vt:lpstr>
      <vt:lpstr>Checklist – Clarity </vt:lpstr>
      <vt:lpstr>Checklist – Synergy</vt:lpstr>
      <vt:lpstr>Checklist – Urgency</vt:lpstr>
      <vt:lpstr>Checklist – Communication Plan</vt:lpstr>
      <vt:lpstr>Resource Links</vt:lpstr>
      <vt:lpstr>We want to hear from you.</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Tarena Shanaberger</dc:creator>
  <cp:keywords/>
  <dc:description>Template: Maryfj_x000d_
Formatting: _x000d_
Audience Type:</dc:description>
  <cp:lastModifiedBy>Tarena Shanaberger (Milligan &amp; Associates)</cp:lastModifiedBy>
  <cp:revision>30</cp:revision>
  <dcterms:created xsi:type="dcterms:W3CDTF">2017-01-24T07:31:53Z</dcterms:created>
  <dcterms:modified xsi:type="dcterms:W3CDTF">2018-03-16T20:09:37Z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0x01010005C9FBD3772F994BBED6F8F9A862E371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oBundleCtag">
    <vt:lpwstr>"c:{FBAC432B-DB32-4492-BD4C-81F5F0FA1689},2"</vt:lpwstr>
  </property>
  <property fmtid="{D5CDD505-2E9C-101B-9397-08002B2CF9AE}" pid="15" name="oBundleVer">
    <vt:lpwstr>1.78172825</vt:lpwstr>
  </property>
  <property fmtid="{D5CDD505-2E9C-101B-9397-08002B2CF9AE}" pid="16" name="oBundleFail">
    <vt:lpwstr>true</vt:lpwstr>
  </property>
  <property fmtid="{D5CDD505-2E9C-101B-9397-08002B2CF9AE}" pid="17" name="MSIP_Label_f42aa342-8706-4288-bd11-ebb85995028c_Enabled">
    <vt:lpwstr>True</vt:lpwstr>
  </property>
  <property fmtid="{D5CDD505-2E9C-101B-9397-08002B2CF9AE}" pid="18" name="MSIP_Label_f42aa342-8706-4288-bd11-ebb85995028c_SiteId">
    <vt:lpwstr>72f988bf-86f1-41af-91ab-2d7cd011db47</vt:lpwstr>
  </property>
  <property fmtid="{D5CDD505-2E9C-101B-9397-08002B2CF9AE}" pid="19" name="MSIP_Label_f42aa342-8706-4288-bd11-ebb85995028c_Owner">
    <vt:lpwstr>v-taresh@microsoft.com</vt:lpwstr>
  </property>
  <property fmtid="{D5CDD505-2E9C-101B-9397-08002B2CF9AE}" pid="20" name="MSIP_Label_f42aa342-8706-4288-bd11-ebb85995028c_SetDate">
    <vt:lpwstr>2017-12-29T18:55:45.4229319Z</vt:lpwstr>
  </property>
  <property fmtid="{D5CDD505-2E9C-101B-9397-08002B2CF9AE}" pid="21" name="MSIP_Label_f42aa342-8706-4288-bd11-ebb85995028c_Name">
    <vt:lpwstr>General</vt:lpwstr>
  </property>
  <property fmtid="{D5CDD505-2E9C-101B-9397-08002B2CF9AE}" pid="22" name="MSIP_Label_f42aa342-8706-4288-bd11-ebb85995028c_Application">
    <vt:lpwstr>Microsoft Azure Information Protection</vt:lpwstr>
  </property>
  <property fmtid="{D5CDD505-2E9C-101B-9397-08002B2CF9AE}" pid="23" name="MSIP_Label_f42aa342-8706-4288-bd11-ebb85995028c_Extended_MSFT_Method">
    <vt:lpwstr>Automatic</vt:lpwstr>
  </property>
  <property fmtid="{D5CDD505-2E9C-101B-9397-08002B2CF9AE}" pid="24" name="Sensitivity">
    <vt:lpwstr>General</vt:lpwstr>
  </property>
</Properties>
</file>